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6"/>
  </p:notesMasterIdLst>
  <p:sldIdLst>
    <p:sldId id="256" r:id="rId3"/>
    <p:sldId id="259" r:id="rId4"/>
    <p:sldId id="280" r:id="rId5"/>
    <p:sldId id="274" r:id="rId6"/>
    <p:sldId id="309" r:id="rId7"/>
    <p:sldId id="307" r:id="rId8"/>
    <p:sldId id="312" r:id="rId9"/>
    <p:sldId id="310" r:id="rId10"/>
    <p:sldId id="314" r:id="rId11"/>
    <p:sldId id="306" r:id="rId12"/>
    <p:sldId id="313" r:id="rId13"/>
    <p:sldId id="266" r:id="rId14"/>
    <p:sldId id="261" r:id="rId15"/>
    <p:sldId id="262" r:id="rId16"/>
    <p:sldId id="263" r:id="rId17"/>
    <p:sldId id="264" r:id="rId18"/>
    <p:sldId id="265" r:id="rId19"/>
    <p:sldId id="267" r:id="rId20"/>
    <p:sldId id="268" r:id="rId21"/>
    <p:sldId id="269" r:id="rId22"/>
    <p:sldId id="270" r:id="rId23"/>
    <p:sldId id="271" r:id="rId24"/>
    <p:sldId id="272" r:id="rId25"/>
    <p:sldId id="275" r:id="rId26"/>
    <p:sldId id="276" r:id="rId27"/>
    <p:sldId id="277" r:id="rId28"/>
    <p:sldId id="278" r:id="rId29"/>
    <p:sldId id="279"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9144000" cy="5143500" type="screen16x9"/>
  <p:notesSz cx="6858000" cy="9144000"/>
  <p:embeddedFontLst>
    <p:embeddedFont>
      <p:font typeface="Amatic SC" panose="00000500000000000000" pitchFamily="2" charset="-79"/>
      <p:regular r:id="rId57"/>
      <p:bold r:id="rId58"/>
    </p:embeddedFont>
    <p:embeddedFont>
      <p:font typeface="Bebas Neue" panose="020B0606020202050201" pitchFamily="34" charset="0"/>
      <p:regular r:id="rId59"/>
    </p:embeddedFont>
    <p:embeddedFont>
      <p:font typeface="Calibri" panose="020F0502020204030204" pitchFamily="34" charset="0"/>
      <p:regular r:id="rId60"/>
      <p:bold r:id="rId61"/>
      <p:italic r:id="rId62"/>
      <p:boldItalic r:id="rId63"/>
    </p:embeddedFont>
    <p:embeddedFont>
      <p:font typeface="Josefin Sans" pitchFamily="2"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B5CAC-65C1-A881-58EA-4F05A95615ED}" v="74" dt="2022-03-28T14:19:07.623"/>
    <p1510:client id="{0CE60038-5846-5DFF-EF10-25456286D5CB}" v="62" dt="2022-03-29T02:36:36.496"/>
    <p1510:client id="{13E532F5-AB45-A703-6140-04001019161D}" v="139" dt="2022-03-29T02:42:04.091"/>
    <p1510:client id="{303D32EB-EC66-F7CF-42F4-711527B5A6C4}" v="2" dt="2022-03-27T00:07:21.810"/>
    <p1510:client id="{35F2FE84-EADF-B2E9-78E0-9178C77159B5}" v="54" dt="2022-03-29T21:06:35.505"/>
    <p1510:client id="{3FF7309E-4A0E-6DFF-1C46-4275C482D18B}" v="10" dt="2022-03-29T11:47:06.118"/>
    <p1510:client id="{47AC3CAA-C1BA-9210-92BD-8D0EC54122AD}" v="90" dt="2022-03-07T21:01:14.374"/>
    <p1510:client id="{488F5DC9-2524-6791-3641-5D9F6E92F2C6}" v="36" dt="2022-03-29T20:09:21.492"/>
    <p1510:client id="{4A936F59-C13E-0518-CF94-CDA331545F05}" v="252" dt="2022-03-28T22:20:54.520"/>
    <p1510:client id="{4CA2E96D-A1C0-BD48-C2EE-E7F86FC4E5E9}" v="26" dt="2022-03-08T21:59:07.416"/>
    <p1510:client id="{54BAC2DB-1763-26B9-2174-BD4FE51F1E12}" v="216" dt="2022-03-07T22:59:33.242"/>
    <p1510:client id="{5993033A-1133-CC5F-8954-CBC9F083B91D}" v="17" dt="2022-03-29T13:22:48.596"/>
    <p1510:client id="{66BFBB1B-79BF-65D3-90BD-4E573C5265C6}" v="304" dt="2022-03-06T02:27:37.128"/>
    <p1510:client id="{80E16DEC-A187-4C91-A6A1-BD52D64EAEDC}" v="58" dt="2022-03-29T18:31:04.594"/>
    <p1510:client id="{93CCDA22-4658-4DAD-960F-4D70DD07C9F5}" v="94" dt="2022-03-08T17:43:25.882"/>
    <p1510:client id="{96E1E2D6-1D39-E187-2ECB-71BC25836658}" v="11" dt="2022-03-08T22:06:19.724"/>
    <p1510:client id="{9FC90223-B1BA-2BBE-042F-EF670CE125CE}" v="39" dt="2022-03-29T21:37:44.298"/>
    <p1510:client id="{A9F66747-3DF4-F886-B0A9-8043B4E5D435}" v="59" dt="2022-03-06T00:52:41.351"/>
    <p1510:client id="{AAB11391-FC8D-1C07-9E84-0C03C4607FF7}" v="199" dt="2022-03-07T21:06:59.574"/>
    <p1510:client id="{AB75F6DE-64E6-1922-6BB7-FD116E1EF27E}" v="2" dt="2022-03-08T22:29:02.782"/>
    <p1510:client id="{FDD6DA61-4AC7-3732-1E1B-9B9816AC8DDE}" v="8" dt="2022-03-08T21:48:52.347"/>
  </p1510:revLst>
</p1510:revInfo>
</file>

<file path=ppt/tableStyles.xml><?xml version="1.0" encoding="utf-8"?>
<a:tblStyleLst xmlns:a="http://schemas.openxmlformats.org/drawingml/2006/main" def="{7BE0325F-7B3A-4596-82BF-B354B08E7F58}">
  <a:tblStyle styleId="{7BE0325F-7B3A-4596-82BF-B354B08E7F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61" Type="http://schemas.openxmlformats.org/officeDocument/2006/relationships/font" Target="fonts/font5.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Powers" userId="S::gv6830@wayne.edu::589d5d51-fefe-48d8-966f-8dac72e5b7bd" providerId="AD" clId="Web-{488F5DC9-2524-6791-3641-5D9F6E92F2C6}"/>
    <pc:docChg chg="delSld modSld">
      <pc:chgData name="Cristina Powers" userId="S::gv6830@wayne.edu::589d5d51-fefe-48d8-966f-8dac72e5b7bd" providerId="AD" clId="Web-{488F5DC9-2524-6791-3641-5D9F6E92F2C6}" dt="2022-03-29T20:09:21.492" v="34"/>
      <pc:docMkLst>
        <pc:docMk/>
      </pc:docMkLst>
      <pc:sldChg chg="addSp modSp">
        <pc:chgData name="Cristina Powers" userId="S::gv6830@wayne.edu::589d5d51-fefe-48d8-966f-8dac72e5b7bd" providerId="AD" clId="Web-{488F5DC9-2524-6791-3641-5D9F6E92F2C6}" dt="2022-03-29T20:09:16.726" v="33" actId="1076"/>
        <pc:sldMkLst>
          <pc:docMk/>
          <pc:sldMk cId="3911457621" sldId="309"/>
        </pc:sldMkLst>
        <pc:spChg chg="mod">
          <ac:chgData name="Cristina Powers" userId="S::gv6830@wayne.edu::589d5d51-fefe-48d8-966f-8dac72e5b7bd" providerId="AD" clId="Web-{488F5DC9-2524-6791-3641-5D9F6E92F2C6}" dt="2022-03-29T20:09:07.320" v="30" actId="14100"/>
          <ac:spMkLst>
            <pc:docMk/>
            <pc:sldMk cId="3911457621" sldId="309"/>
            <ac:spMk id="772" creationId="{00000000-0000-0000-0000-000000000000}"/>
          </ac:spMkLst>
        </pc:spChg>
        <pc:picChg chg="add mod">
          <ac:chgData name="Cristina Powers" userId="S::gv6830@wayne.edu::589d5d51-fefe-48d8-966f-8dac72e5b7bd" providerId="AD" clId="Web-{488F5DC9-2524-6791-3641-5D9F6E92F2C6}" dt="2022-03-29T20:09:16.726" v="33" actId="1076"/>
          <ac:picMkLst>
            <pc:docMk/>
            <pc:sldMk cId="3911457621" sldId="309"/>
            <ac:picMk id="2" creationId="{DD482CFE-D3DB-7569-2F66-3DC4377C73E2}"/>
          </ac:picMkLst>
        </pc:picChg>
      </pc:sldChg>
      <pc:sldChg chg="del">
        <pc:chgData name="Cristina Powers" userId="S::gv6830@wayne.edu::589d5d51-fefe-48d8-966f-8dac72e5b7bd" providerId="AD" clId="Web-{488F5DC9-2524-6791-3641-5D9F6E92F2C6}" dt="2022-03-29T20:09:21.492" v="34"/>
        <pc:sldMkLst>
          <pc:docMk/>
          <pc:sldMk cId="19836039" sldId="311"/>
        </pc:sldMkLst>
      </pc:sldChg>
    </pc:docChg>
  </pc:docChgLst>
  <pc:docChgLst>
    <pc:chgData name="Cristina Powers" userId="S::gv6830@wayne.edu::589d5d51-fefe-48d8-966f-8dac72e5b7bd" providerId="AD" clId="Web-{078B5CAC-65C1-A881-58EA-4F05A95615ED}"/>
    <pc:docChg chg="addSld modSld">
      <pc:chgData name="Cristina Powers" userId="S::gv6830@wayne.edu::589d5d51-fefe-48d8-966f-8dac72e5b7bd" providerId="AD" clId="Web-{078B5CAC-65C1-A881-58EA-4F05A95615ED}" dt="2022-03-28T14:19:07.623" v="71" actId="20577"/>
      <pc:docMkLst>
        <pc:docMk/>
      </pc:docMkLst>
      <pc:sldChg chg="modSp">
        <pc:chgData name="Cristina Powers" userId="S::gv6830@wayne.edu::589d5d51-fefe-48d8-966f-8dac72e5b7bd" providerId="AD" clId="Web-{078B5CAC-65C1-A881-58EA-4F05A95615ED}" dt="2022-03-28T14:19:07.623" v="71" actId="20577"/>
        <pc:sldMkLst>
          <pc:docMk/>
          <pc:sldMk cId="3911457621" sldId="309"/>
        </pc:sldMkLst>
        <pc:spChg chg="mod">
          <ac:chgData name="Cristina Powers" userId="S::gv6830@wayne.edu::589d5d51-fefe-48d8-966f-8dac72e5b7bd" providerId="AD" clId="Web-{078B5CAC-65C1-A881-58EA-4F05A95615ED}" dt="2022-03-28T14:19:07.623" v="71" actId="20577"/>
          <ac:spMkLst>
            <pc:docMk/>
            <pc:sldMk cId="3911457621" sldId="309"/>
            <ac:spMk id="772" creationId="{00000000-0000-0000-0000-000000000000}"/>
          </ac:spMkLst>
        </pc:spChg>
      </pc:sldChg>
      <pc:sldChg chg="addSp delSp modSp add">
        <pc:chgData name="Cristina Powers" userId="S::gv6830@wayne.edu::589d5d51-fefe-48d8-966f-8dac72e5b7bd" providerId="AD" clId="Web-{078B5CAC-65C1-A881-58EA-4F05A95615ED}" dt="2022-03-28T14:13:49.716" v="9" actId="1076"/>
        <pc:sldMkLst>
          <pc:docMk/>
          <pc:sldMk cId="19836039" sldId="311"/>
        </pc:sldMkLst>
        <pc:spChg chg="del mod">
          <ac:chgData name="Cristina Powers" userId="S::gv6830@wayne.edu::589d5d51-fefe-48d8-966f-8dac72e5b7bd" providerId="AD" clId="Web-{078B5CAC-65C1-A881-58EA-4F05A95615ED}" dt="2022-03-28T14:12:01.841" v="3"/>
          <ac:spMkLst>
            <pc:docMk/>
            <pc:sldMk cId="19836039" sldId="311"/>
            <ac:spMk id="771" creationId="{00000000-0000-0000-0000-000000000000}"/>
          </ac:spMkLst>
        </pc:spChg>
        <pc:spChg chg="mod">
          <ac:chgData name="Cristina Powers" userId="S::gv6830@wayne.edu::589d5d51-fefe-48d8-966f-8dac72e5b7bd" providerId="AD" clId="Web-{078B5CAC-65C1-A881-58EA-4F05A95615ED}" dt="2022-03-28T14:12:01.997" v="4" actId="20577"/>
          <ac:spMkLst>
            <pc:docMk/>
            <pc:sldMk cId="19836039" sldId="311"/>
            <ac:spMk id="772" creationId="{00000000-0000-0000-0000-000000000000}"/>
          </ac:spMkLst>
        </pc:spChg>
        <pc:picChg chg="add mod">
          <ac:chgData name="Cristina Powers" userId="S::gv6830@wayne.edu::589d5d51-fefe-48d8-966f-8dac72e5b7bd" providerId="AD" clId="Web-{078B5CAC-65C1-A881-58EA-4F05A95615ED}" dt="2022-03-28T14:13:49.716" v="9" actId="1076"/>
          <ac:picMkLst>
            <pc:docMk/>
            <pc:sldMk cId="19836039" sldId="311"/>
            <ac:picMk id="2" creationId="{BA6B3AC2-ABF7-A7E5-FA44-090F98665F5F}"/>
          </ac:picMkLst>
        </pc:picChg>
      </pc:sldChg>
    </pc:docChg>
  </pc:docChgLst>
  <pc:docChgLst>
    <pc:chgData name="Anthony Jones" userId="S::go3311@wayne.edu::c0735894-2664-482c-bf09-f04aa6fc9096" providerId="AD" clId="Web-{4A936F59-C13E-0518-CF94-CDA331545F05}"/>
    <pc:docChg chg="addSld modSld">
      <pc:chgData name="Anthony Jones" userId="S::go3311@wayne.edu::c0735894-2664-482c-bf09-f04aa6fc9096" providerId="AD" clId="Web-{4A936F59-C13E-0518-CF94-CDA331545F05}" dt="2022-03-28T22:20:54.520" v="247" actId="1076"/>
      <pc:docMkLst>
        <pc:docMk/>
      </pc:docMkLst>
      <pc:sldChg chg="modSp">
        <pc:chgData name="Anthony Jones" userId="S::go3311@wayne.edu::c0735894-2664-482c-bf09-f04aa6fc9096" providerId="AD" clId="Web-{4A936F59-C13E-0518-CF94-CDA331545F05}" dt="2022-03-28T20:50:48.468" v="204" actId="20577"/>
        <pc:sldMkLst>
          <pc:docMk/>
          <pc:sldMk cId="3401983664" sldId="307"/>
        </pc:sldMkLst>
        <pc:spChg chg="mod">
          <ac:chgData name="Anthony Jones" userId="S::go3311@wayne.edu::c0735894-2664-482c-bf09-f04aa6fc9096" providerId="AD" clId="Web-{4A936F59-C13E-0518-CF94-CDA331545F05}" dt="2022-03-28T20:50:48.468" v="204" actId="20577"/>
          <ac:spMkLst>
            <pc:docMk/>
            <pc:sldMk cId="3401983664" sldId="307"/>
            <ac:spMk id="772" creationId="{00000000-0000-0000-0000-000000000000}"/>
          </ac:spMkLst>
        </pc:spChg>
      </pc:sldChg>
      <pc:sldChg chg="addSp delSp modSp new">
        <pc:chgData name="Anthony Jones" userId="S::go3311@wayne.edu::c0735894-2664-482c-bf09-f04aa6fc9096" providerId="AD" clId="Web-{4A936F59-C13E-0518-CF94-CDA331545F05}" dt="2022-03-28T22:20:54.520" v="247" actId="1076"/>
        <pc:sldMkLst>
          <pc:docMk/>
          <pc:sldMk cId="2206951772" sldId="312"/>
        </pc:sldMkLst>
        <pc:spChg chg="mod">
          <ac:chgData name="Anthony Jones" userId="S::go3311@wayne.edu::c0735894-2664-482c-bf09-f04aa6fc9096" providerId="AD" clId="Web-{4A936F59-C13E-0518-CF94-CDA331545F05}" dt="2022-03-28T20:50:54.124" v="213" actId="20577"/>
          <ac:spMkLst>
            <pc:docMk/>
            <pc:sldMk cId="2206951772" sldId="312"/>
            <ac:spMk id="2" creationId="{F129A7CF-155A-F44E-6099-01F02FBC4B56}"/>
          </ac:spMkLst>
        </pc:spChg>
        <pc:spChg chg="del">
          <ac:chgData name="Anthony Jones" userId="S::go3311@wayne.edu::c0735894-2664-482c-bf09-f04aa6fc9096" providerId="AD" clId="Web-{4A936F59-C13E-0518-CF94-CDA331545F05}" dt="2022-03-28T20:51:02.593" v="221"/>
          <ac:spMkLst>
            <pc:docMk/>
            <pc:sldMk cId="2206951772" sldId="312"/>
            <ac:spMk id="3" creationId="{EF082BBA-8A13-B1B7-CCFC-4853F24B0D56}"/>
          </ac:spMkLst>
        </pc:spChg>
        <pc:spChg chg="del">
          <ac:chgData name="Anthony Jones" userId="S::go3311@wayne.edu::c0735894-2664-482c-bf09-f04aa6fc9096" providerId="AD" clId="Web-{4A936F59-C13E-0518-CF94-CDA331545F05}" dt="2022-03-28T20:51:02.593" v="220"/>
          <ac:spMkLst>
            <pc:docMk/>
            <pc:sldMk cId="2206951772" sldId="312"/>
            <ac:spMk id="4" creationId="{722661BD-4A87-1470-3315-02351857E9F5}"/>
          </ac:spMkLst>
        </pc:spChg>
        <pc:spChg chg="del">
          <ac:chgData name="Anthony Jones" userId="S::go3311@wayne.edu::c0735894-2664-482c-bf09-f04aa6fc9096" providerId="AD" clId="Web-{4A936F59-C13E-0518-CF94-CDA331545F05}" dt="2022-03-28T20:51:02.593" v="219"/>
          <ac:spMkLst>
            <pc:docMk/>
            <pc:sldMk cId="2206951772" sldId="312"/>
            <ac:spMk id="5" creationId="{F29043D3-8081-6C8A-CF2D-5321DB00890B}"/>
          </ac:spMkLst>
        </pc:spChg>
        <pc:spChg chg="del">
          <ac:chgData name="Anthony Jones" userId="S::go3311@wayne.edu::c0735894-2664-482c-bf09-f04aa6fc9096" providerId="AD" clId="Web-{4A936F59-C13E-0518-CF94-CDA331545F05}" dt="2022-03-28T20:51:02.593" v="218"/>
          <ac:spMkLst>
            <pc:docMk/>
            <pc:sldMk cId="2206951772" sldId="312"/>
            <ac:spMk id="6" creationId="{9CA00244-C4CF-BB3E-2E1E-FF1DA292B9FA}"/>
          </ac:spMkLst>
        </pc:spChg>
        <pc:spChg chg="del">
          <ac:chgData name="Anthony Jones" userId="S::go3311@wayne.edu::c0735894-2664-482c-bf09-f04aa6fc9096" providerId="AD" clId="Web-{4A936F59-C13E-0518-CF94-CDA331545F05}" dt="2022-03-28T20:51:02.593" v="217"/>
          <ac:spMkLst>
            <pc:docMk/>
            <pc:sldMk cId="2206951772" sldId="312"/>
            <ac:spMk id="7" creationId="{23670831-7C63-AD85-0AA8-A245DF80F382}"/>
          </ac:spMkLst>
        </pc:spChg>
        <pc:spChg chg="del">
          <ac:chgData name="Anthony Jones" userId="S::go3311@wayne.edu::c0735894-2664-482c-bf09-f04aa6fc9096" providerId="AD" clId="Web-{4A936F59-C13E-0518-CF94-CDA331545F05}" dt="2022-03-28T20:51:02.593" v="216"/>
          <ac:spMkLst>
            <pc:docMk/>
            <pc:sldMk cId="2206951772" sldId="312"/>
            <ac:spMk id="8" creationId="{61D8070B-0497-4E03-8C40-3FCFCC9207B2}"/>
          </ac:spMkLst>
        </pc:spChg>
        <pc:spChg chg="del">
          <ac:chgData name="Anthony Jones" userId="S::go3311@wayne.edu::c0735894-2664-482c-bf09-f04aa6fc9096" providerId="AD" clId="Web-{4A936F59-C13E-0518-CF94-CDA331545F05}" dt="2022-03-28T20:51:02.593" v="215"/>
          <ac:spMkLst>
            <pc:docMk/>
            <pc:sldMk cId="2206951772" sldId="312"/>
            <ac:spMk id="9" creationId="{4FCBE67D-7DB6-9E45-4BF2-839EE24E51B8}"/>
          </ac:spMkLst>
        </pc:spChg>
        <pc:spChg chg="del">
          <ac:chgData name="Anthony Jones" userId="S::go3311@wayne.edu::c0735894-2664-482c-bf09-f04aa6fc9096" providerId="AD" clId="Web-{4A936F59-C13E-0518-CF94-CDA331545F05}" dt="2022-03-28T20:51:02.593" v="214"/>
          <ac:spMkLst>
            <pc:docMk/>
            <pc:sldMk cId="2206951772" sldId="312"/>
            <ac:spMk id="10" creationId="{D0302B60-36EE-B64E-6B40-445FE0A06A63}"/>
          </ac:spMkLst>
        </pc:spChg>
        <pc:picChg chg="add del mod">
          <ac:chgData name="Anthony Jones" userId="S::go3311@wayne.edu::c0735894-2664-482c-bf09-f04aa6fc9096" providerId="AD" clId="Web-{4A936F59-C13E-0518-CF94-CDA331545F05}" dt="2022-03-28T22:15:47.159" v="228"/>
          <ac:picMkLst>
            <pc:docMk/>
            <pc:sldMk cId="2206951772" sldId="312"/>
            <ac:picMk id="3" creationId="{BF91DD0A-C993-238C-3864-61E13A88F2B9}"/>
          </ac:picMkLst>
        </pc:picChg>
        <pc:picChg chg="add mod">
          <ac:chgData name="Anthony Jones" userId="S::go3311@wayne.edu::c0735894-2664-482c-bf09-f04aa6fc9096" providerId="AD" clId="Web-{4A936F59-C13E-0518-CF94-CDA331545F05}" dt="2022-03-28T22:18:12.066" v="242" actId="1076"/>
          <ac:picMkLst>
            <pc:docMk/>
            <pc:sldMk cId="2206951772" sldId="312"/>
            <ac:picMk id="4" creationId="{AA5567D5-D50F-CB6C-5E8A-DF65A0468FE4}"/>
          </ac:picMkLst>
        </pc:picChg>
        <pc:picChg chg="add mod">
          <ac:chgData name="Anthony Jones" userId="S::go3311@wayne.edu::c0735894-2664-482c-bf09-f04aa6fc9096" providerId="AD" clId="Web-{4A936F59-C13E-0518-CF94-CDA331545F05}" dt="2022-03-28T22:18:13.113" v="243" actId="1076"/>
          <ac:picMkLst>
            <pc:docMk/>
            <pc:sldMk cId="2206951772" sldId="312"/>
            <ac:picMk id="5" creationId="{1F8183D7-12F8-2055-78B8-AC731C406A5A}"/>
          </ac:picMkLst>
        </pc:picChg>
        <pc:picChg chg="add mod">
          <ac:chgData name="Anthony Jones" userId="S::go3311@wayne.edu::c0735894-2664-482c-bf09-f04aa6fc9096" providerId="AD" clId="Web-{4A936F59-C13E-0518-CF94-CDA331545F05}" dt="2022-03-28T22:20:54.520" v="247" actId="1076"/>
          <ac:picMkLst>
            <pc:docMk/>
            <pc:sldMk cId="2206951772" sldId="312"/>
            <ac:picMk id="6" creationId="{199D3AD4-6B79-BDFA-77BF-D4E8948DC676}"/>
          </ac:picMkLst>
        </pc:picChg>
      </pc:sldChg>
    </pc:docChg>
  </pc:docChgLst>
  <pc:docChgLst>
    <pc:chgData name="Kylie Lee" userId="S::gw2217@wayne.edu::861e3470-e2c8-431d-8884-c28a5f68b185" providerId="AD" clId="Web-{0CE60038-5846-5DFF-EF10-25456286D5CB}"/>
    <pc:docChg chg="modSld">
      <pc:chgData name="Kylie Lee" userId="S::gw2217@wayne.edu::861e3470-e2c8-431d-8884-c28a5f68b185" providerId="AD" clId="Web-{0CE60038-5846-5DFF-EF10-25456286D5CB}" dt="2022-03-29T02:36:36.496" v="59" actId="14100"/>
      <pc:docMkLst>
        <pc:docMk/>
      </pc:docMkLst>
      <pc:sldChg chg="addSp modSp">
        <pc:chgData name="Kylie Lee" userId="S::gw2217@wayne.edu::861e3470-e2c8-431d-8884-c28a5f68b185" providerId="AD" clId="Web-{0CE60038-5846-5DFF-EF10-25456286D5CB}" dt="2022-03-29T02:36:36.496" v="59" actId="14100"/>
        <pc:sldMkLst>
          <pc:docMk/>
          <pc:sldMk cId="0" sldId="274"/>
        </pc:sldMkLst>
        <pc:spChg chg="mod">
          <ac:chgData name="Kylie Lee" userId="S::gw2217@wayne.edu::861e3470-e2c8-431d-8884-c28a5f68b185" providerId="AD" clId="Web-{0CE60038-5846-5DFF-EF10-25456286D5CB}" dt="2022-03-29T02:36:10.184" v="54" actId="20577"/>
          <ac:spMkLst>
            <pc:docMk/>
            <pc:sldMk cId="0" sldId="274"/>
            <ac:spMk id="772" creationId="{00000000-0000-0000-0000-000000000000}"/>
          </ac:spMkLst>
        </pc:spChg>
        <pc:picChg chg="add mod">
          <ac:chgData name="Kylie Lee" userId="S::gw2217@wayne.edu::861e3470-e2c8-431d-8884-c28a5f68b185" providerId="AD" clId="Web-{0CE60038-5846-5DFF-EF10-25456286D5CB}" dt="2022-03-29T02:33:41.542" v="6" actId="1076"/>
          <ac:picMkLst>
            <pc:docMk/>
            <pc:sldMk cId="0" sldId="274"/>
            <ac:picMk id="2" creationId="{C1F3ACE5-4721-048F-C9BF-624B4C663D90}"/>
          </ac:picMkLst>
        </pc:picChg>
        <pc:picChg chg="add mod">
          <ac:chgData name="Kylie Lee" userId="S::gw2217@wayne.edu::861e3470-e2c8-431d-8884-c28a5f68b185" providerId="AD" clId="Web-{0CE60038-5846-5DFF-EF10-25456286D5CB}" dt="2022-03-29T02:36:36.496" v="59" actId="14100"/>
          <ac:picMkLst>
            <pc:docMk/>
            <pc:sldMk cId="0" sldId="274"/>
            <ac:picMk id="3" creationId="{BB450BF3-1C2D-8A15-BBB4-961F5CBC97DF}"/>
          </ac:picMkLst>
        </pc:picChg>
      </pc:sldChg>
    </pc:docChg>
  </pc:docChgLst>
  <pc:docChgLst>
    <pc:chgData name="Anthony Jones" userId="S::go3311@wayne.edu::c0735894-2664-482c-bf09-f04aa6fc9096" providerId="AD" clId="Web-{5993033A-1133-CC5F-8954-CBC9F083B91D}"/>
    <pc:docChg chg="modSld">
      <pc:chgData name="Anthony Jones" userId="S::go3311@wayne.edu::c0735894-2664-482c-bf09-f04aa6fc9096" providerId="AD" clId="Web-{5993033A-1133-CC5F-8954-CBC9F083B91D}" dt="2022-03-29T13:22:48.596" v="16" actId="20577"/>
      <pc:docMkLst>
        <pc:docMk/>
      </pc:docMkLst>
      <pc:sldChg chg="modSp">
        <pc:chgData name="Anthony Jones" userId="S::go3311@wayne.edu::c0735894-2664-482c-bf09-f04aa6fc9096" providerId="AD" clId="Web-{5993033A-1133-CC5F-8954-CBC9F083B91D}" dt="2022-03-29T13:22:48.596" v="16" actId="20577"/>
        <pc:sldMkLst>
          <pc:docMk/>
          <pc:sldMk cId="3401983664" sldId="307"/>
        </pc:sldMkLst>
        <pc:spChg chg="mod">
          <ac:chgData name="Anthony Jones" userId="S::go3311@wayne.edu::c0735894-2664-482c-bf09-f04aa6fc9096" providerId="AD" clId="Web-{5993033A-1133-CC5F-8954-CBC9F083B91D}" dt="2022-03-29T13:22:48.596" v="16" actId="20577"/>
          <ac:spMkLst>
            <pc:docMk/>
            <pc:sldMk cId="3401983664" sldId="307"/>
            <ac:spMk id="772" creationId="{00000000-0000-0000-0000-000000000000}"/>
          </ac:spMkLst>
        </pc:spChg>
      </pc:sldChg>
    </pc:docChg>
  </pc:docChgLst>
  <pc:docChgLst>
    <pc:chgData clId="Web-{303D32EB-EC66-F7CF-42F4-711527B5A6C4}"/>
    <pc:docChg chg="modSld">
      <pc:chgData name="" userId="" providerId="" clId="Web-{303D32EB-EC66-F7CF-42F4-711527B5A6C4}" dt="2022-03-27T00:07:16.779" v="0" actId="20577"/>
      <pc:docMkLst>
        <pc:docMk/>
      </pc:docMkLst>
      <pc:sldChg chg="modSp">
        <pc:chgData name="" userId="" providerId="" clId="Web-{303D32EB-EC66-F7CF-42F4-711527B5A6C4}" dt="2022-03-27T00:07:16.779" v="0" actId="20577"/>
        <pc:sldMkLst>
          <pc:docMk/>
          <pc:sldMk cId="0" sldId="256"/>
        </pc:sldMkLst>
        <pc:spChg chg="mod">
          <ac:chgData name="" userId="" providerId="" clId="Web-{303D32EB-EC66-F7CF-42F4-711527B5A6C4}" dt="2022-03-27T00:07:16.779" v="0" actId="20577"/>
          <ac:spMkLst>
            <pc:docMk/>
            <pc:sldMk cId="0" sldId="256"/>
            <ac:spMk id="462" creationId="{00000000-0000-0000-0000-000000000000}"/>
          </ac:spMkLst>
        </pc:spChg>
      </pc:sldChg>
    </pc:docChg>
  </pc:docChgLst>
  <pc:docChgLst>
    <pc:chgData name="Cristina Powers" userId="S::gv6830@wayne.edu::589d5d51-fefe-48d8-966f-8dac72e5b7bd" providerId="AD" clId="Web-{3FF7309E-4A0E-6DFF-1C46-4275C482D18B}"/>
    <pc:docChg chg="modSld">
      <pc:chgData name="Cristina Powers" userId="S::gv6830@wayne.edu::589d5d51-fefe-48d8-966f-8dac72e5b7bd" providerId="AD" clId="Web-{3FF7309E-4A0E-6DFF-1C46-4275C482D18B}" dt="2022-03-29T11:47:06.118" v="8" actId="20577"/>
      <pc:docMkLst>
        <pc:docMk/>
      </pc:docMkLst>
      <pc:sldChg chg="modSp">
        <pc:chgData name="Cristina Powers" userId="S::gv6830@wayne.edu::589d5d51-fefe-48d8-966f-8dac72e5b7bd" providerId="AD" clId="Web-{3FF7309E-4A0E-6DFF-1C46-4275C482D18B}" dt="2022-03-29T11:47:06.118" v="8" actId="20577"/>
        <pc:sldMkLst>
          <pc:docMk/>
          <pc:sldMk cId="3911457621" sldId="309"/>
        </pc:sldMkLst>
        <pc:spChg chg="mod">
          <ac:chgData name="Cristina Powers" userId="S::gv6830@wayne.edu::589d5d51-fefe-48d8-966f-8dac72e5b7bd" providerId="AD" clId="Web-{3FF7309E-4A0E-6DFF-1C46-4275C482D18B}" dt="2022-03-29T11:47:06.118" v="8" actId="20577"/>
          <ac:spMkLst>
            <pc:docMk/>
            <pc:sldMk cId="3911457621" sldId="309"/>
            <ac:spMk id="772" creationId="{00000000-0000-0000-0000-000000000000}"/>
          </ac:spMkLst>
        </pc:spChg>
      </pc:sldChg>
    </pc:docChg>
  </pc:docChgLst>
  <pc:docChgLst>
    <pc:chgData name="Kelly Whitlock" userId="S::fr6097@wayne.edu::b0788873-d2ef-4e38-a8f2-f03db89739f7" providerId="AD" clId="Web-{35F2FE84-EADF-B2E9-78E0-9178C77159B5}"/>
    <pc:docChg chg="modSld">
      <pc:chgData name="Kelly Whitlock" userId="S::fr6097@wayne.edu::b0788873-d2ef-4e38-a8f2-f03db89739f7" providerId="AD" clId="Web-{35F2FE84-EADF-B2E9-78E0-9178C77159B5}" dt="2022-03-29T21:06:35.505" v="52" actId="20577"/>
      <pc:docMkLst>
        <pc:docMk/>
      </pc:docMkLst>
      <pc:sldChg chg="modSp">
        <pc:chgData name="Kelly Whitlock" userId="S::fr6097@wayne.edu::b0788873-d2ef-4e38-a8f2-f03db89739f7" providerId="AD" clId="Web-{35F2FE84-EADF-B2E9-78E0-9178C77159B5}" dt="2022-03-29T21:06:35.505" v="52" actId="20577"/>
        <pc:sldMkLst>
          <pc:docMk/>
          <pc:sldMk cId="2593737715" sldId="310"/>
        </pc:sldMkLst>
        <pc:spChg chg="mod">
          <ac:chgData name="Kelly Whitlock" userId="S::fr6097@wayne.edu::b0788873-d2ef-4e38-a8f2-f03db89739f7" providerId="AD" clId="Web-{35F2FE84-EADF-B2E9-78E0-9178C77159B5}" dt="2022-03-29T21:06:35.505" v="52" actId="20577"/>
          <ac:spMkLst>
            <pc:docMk/>
            <pc:sldMk cId="2593737715" sldId="310"/>
            <ac:spMk id="772" creationId="{00000000-0000-0000-0000-000000000000}"/>
          </ac:spMkLst>
        </pc:spChg>
      </pc:sldChg>
    </pc:docChg>
  </pc:docChgLst>
  <pc:docChgLst>
    <pc:chgData name="Kylie Lee" userId="S::gw2217@wayne.edu::861e3470-e2c8-431d-8884-c28a5f68b185" providerId="AD" clId="Web-{9FC90223-B1BA-2BBE-042F-EF670CE125CE}"/>
    <pc:docChg chg="modSld">
      <pc:chgData name="Kylie Lee" userId="S::gw2217@wayne.edu::861e3470-e2c8-431d-8884-c28a5f68b185" providerId="AD" clId="Web-{9FC90223-B1BA-2BBE-042F-EF670CE125CE}" dt="2022-03-29T21:37:44.298" v="13" actId="14100"/>
      <pc:docMkLst>
        <pc:docMk/>
      </pc:docMkLst>
      <pc:sldChg chg="addSp modSp">
        <pc:chgData name="Kylie Lee" userId="S::gw2217@wayne.edu::861e3470-e2c8-431d-8884-c28a5f68b185" providerId="AD" clId="Web-{9FC90223-B1BA-2BBE-042F-EF670CE125CE}" dt="2022-03-29T21:37:44.298" v="13" actId="14100"/>
        <pc:sldMkLst>
          <pc:docMk/>
          <pc:sldMk cId="0" sldId="274"/>
        </pc:sldMkLst>
        <pc:spChg chg="mod">
          <ac:chgData name="Kylie Lee" userId="S::gw2217@wayne.edu::861e3470-e2c8-431d-8884-c28a5f68b185" providerId="AD" clId="Web-{9FC90223-B1BA-2BBE-042F-EF670CE125CE}" dt="2022-03-29T21:37:23.360" v="7" actId="1076"/>
          <ac:spMkLst>
            <pc:docMk/>
            <pc:sldMk cId="0" sldId="274"/>
            <ac:spMk id="768" creationId="{00000000-0000-0000-0000-000000000000}"/>
          </ac:spMkLst>
        </pc:spChg>
        <pc:spChg chg="mod">
          <ac:chgData name="Kylie Lee" userId="S::gw2217@wayne.edu::861e3470-e2c8-431d-8884-c28a5f68b185" providerId="AD" clId="Web-{9FC90223-B1BA-2BBE-042F-EF670CE125CE}" dt="2022-03-29T21:37:08.422" v="3" actId="14100"/>
          <ac:spMkLst>
            <pc:docMk/>
            <pc:sldMk cId="0" sldId="274"/>
            <ac:spMk id="772" creationId="{00000000-0000-0000-0000-000000000000}"/>
          </ac:spMkLst>
        </pc:spChg>
        <pc:picChg chg="mod">
          <ac:chgData name="Kylie Lee" userId="S::gw2217@wayne.edu::861e3470-e2c8-431d-8884-c28a5f68b185" providerId="AD" clId="Web-{9FC90223-B1BA-2BBE-042F-EF670CE125CE}" dt="2022-03-29T21:37:13.547" v="5" actId="1076"/>
          <ac:picMkLst>
            <pc:docMk/>
            <pc:sldMk cId="0" sldId="274"/>
            <ac:picMk id="2" creationId="{C1F3ACE5-4721-048F-C9BF-624B4C663D90}"/>
          </ac:picMkLst>
        </pc:picChg>
        <pc:picChg chg="mod">
          <ac:chgData name="Kylie Lee" userId="S::gw2217@wayne.edu::861e3470-e2c8-431d-8884-c28a5f68b185" providerId="AD" clId="Web-{9FC90223-B1BA-2BBE-042F-EF670CE125CE}" dt="2022-03-29T21:37:44.298" v="13" actId="14100"/>
          <ac:picMkLst>
            <pc:docMk/>
            <pc:sldMk cId="0" sldId="274"/>
            <ac:picMk id="3" creationId="{BB450BF3-1C2D-8A15-BBB4-961F5CBC97DF}"/>
          </ac:picMkLst>
        </pc:picChg>
        <pc:picChg chg="add mod">
          <ac:chgData name="Kylie Lee" userId="S::gw2217@wayne.edu::861e3470-e2c8-431d-8884-c28a5f68b185" providerId="AD" clId="Web-{9FC90223-B1BA-2BBE-042F-EF670CE125CE}" dt="2022-03-29T21:37:38.501" v="11" actId="1076"/>
          <ac:picMkLst>
            <pc:docMk/>
            <pc:sldMk cId="0" sldId="274"/>
            <ac:picMk id="4" creationId="{A7A31F30-10CD-A011-452F-4251EE931EA5}"/>
          </ac:picMkLst>
        </pc:picChg>
      </pc:sldChg>
    </pc:docChg>
  </pc:docChgLst>
  <pc:docChgLst>
    <pc:chgData name="Masrur Tajwar" userId="S::gf6769@wayne.edu::fb222a41-0032-47f1-a5bf-4433d6d6ad68" providerId="AD" clId="Web-{13E532F5-AB45-A703-6140-04001019161D}"/>
    <pc:docChg chg="addSld modSld">
      <pc:chgData name="Masrur Tajwar" userId="S::gf6769@wayne.edu::fb222a41-0032-47f1-a5bf-4433d6d6ad68" providerId="AD" clId="Web-{13E532F5-AB45-A703-6140-04001019161D}" dt="2022-03-29T02:42:04.091" v="133"/>
      <pc:docMkLst>
        <pc:docMk/>
      </pc:docMkLst>
      <pc:sldChg chg="addSp delSp modSp">
        <pc:chgData name="Masrur Tajwar" userId="S::gf6769@wayne.edu::fb222a41-0032-47f1-a5bf-4433d6d6ad68" providerId="AD" clId="Web-{13E532F5-AB45-A703-6140-04001019161D}" dt="2022-03-29T02:42:04.091" v="133"/>
        <pc:sldMkLst>
          <pc:docMk/>
          <pc:sldMk cId="610156443" sldId="306"/>
        </pc:sldMkLst>
        <pc:spChg chg="mod">
          <ac:chgData name="Masrur Tajwar" userId="S::gf6769@wayne.edu::fb222a41-0032-47f1-a5bf-4433d6d6ad68" providerId="AD" clId="Web-{13E532F5-AB45-A703-6140-04001019161D}" dt="2022-03-29T02:41:26.497" v="121" actId="20577"/>
          <ac:spMkLst>
            <pc:docMk/>
            <pc:sldMk cId="610156443" sldId="306"/>
            <ac:spMk id="2" creationId="{E81A4CF0-A44A-4569-96BA-E751589E7F91}"/>
          </ac:spMkLst>
        </pc:spChg>
        <pc:spChg chg="mod">
          <ac:chgData name="Masrur Tajwar" userId="S::gf6769@wayne.edu::fb222a41-0032-47f1-a5bf-4433d6d6ad68" providerId="AD" clId="Web-{13E532F5-AB45-A703-6140-04001019161D}" dt="2022-03-28T23:28:16.339" v="7" actId="14100"/>
          <ac:spMkLst>
            <pc:docMk/>
            <pc:sldMk cId="610156443" sldId="306"/>
            <ac:spMk id="771" creationId="{00000000-0000-0000-0000-000000000000}"/>
          </ac:spMkLst>
        </pc:spChg>
        <pc:picChg chg="add del mod">
          <ac:chgData name="Masrur Tajwar" userId="S::gf6769@wayne.edu::fb222a41-0032-47f1-a5bf-4433d6d6ad68" providerId="AD" clId="Web-{13E532F5-AB45-A703-6140-04001019161D}" dt="2022-03-29T02:42:04.091" v="133"/>
          <ac:picMkLst>
            <pc:docMk/>
            <pc:sldMk cId="610156443" sldId="306"/>
            <ac:picMk id="3" creationId="{775A0393-04FE-DB07-88FD-4B7EA766C633}"/>
          </ac:picMkLst>
        </pc:picChg>
        <pc:picChg chg="add del mod">
          <ac:chgData name="Masrur Tajwar" userId="S::gf6769@wayne.edu::fb222a41-0032-47f1-a5bf-4433d6d6ad68" providerId="AD" clId="Web-{13E532F5-AB45-A703-6140-04001019161D}" dt="2022-03-29T02:42:01.387" v="132"/>
          <ac:picMkLst>
            <pc:docMk/>
            <pc:sldMk cId="610156443" sldId="306"/>
            <ac:picMk id="4" creationId="{0B99A9EF-6225-5991-786D-A4FC1A6C193E}"/>
          </ac:picMkLst>
        </pc:picChg>
      </pc:sldChg>
      <pc:sldChg chg="delSp modSp add replId">
        <pc:chgData name="Masrur Tajwar" userId="S::gf6769@wayne.edu::fb222a41-0032-47f1-a5bf-4433d6d6ad68" providerId="AD" clId="Web-{13E532F5-AB45-A703-6140-04001019161D}" dt="2022-03-29T02:41:56.997" v="131" actId="1076"/>
        <pc:sldMkLst>
          <pc:docMk/>
          <pc:sldMk cId="217331339" sldId="313"/>
        </pc:sldMkLst>
        <pc:spChg chg="del">
          <ac:chgData name="Masrur Tajwar" userId="S::gf6769@wayne.edu::fb222a41-0032-47f1-a5bf-4433d6d6ad68" providerId="AD" clId="Web-{13E532F5-AB45-A703-6140-04001019161D}" dt="2022-03-29T02:41:40.575" v="124"/>
          <ac:spMkLst>
            <pc:docMk/>
            <pc:sldMk cId="217331339" sldId="313"/>
            <ac:spMk id="2" creationId="{E81A4CF0-A44A-4569-96BA-E751589E7F91}"/>
          </ac:spMkLst>
        </pc:spChg>
        <pc:picChg chg="mod">
          <ac:chgData name="Masrur Tajwar" userId="S::gf6769@wayne.edu::fb222a41-0032-47f1-a5bf-4433d6d6ad68" providerId="AD" clId="Web-{13E532F5-AB45-A703-6140-04001019161D}" dt="2022-03-29T02:41:56.997" v="131" actId="1076"/>
          <ac:picMkLst>
            <pc:docMk/>
            <pc:sldMk cId="217331339" sldId="313"/>
            <ac:picMk id="3" creationId="{775A0393-04FE-DB07-88FD-4B7EA766C633}"/>
          </ac:picMkLst>
        </pc:picChg>
        <pc:picChg chg="mod">
          <ac:chgData name="Masrur Tajwar" userId="S::gf6769@wayne.edu::fb222a41-0032-47f1-a5bf-4433d6d6ad68" providerId="AD" clId="Web-{13E532F5-AB45-A703-6140-04001019161D}" dt="2022-03-29T02:41:51.684" v="128" actId="1076"/>
          <ac:picMkLst>
            <pc:docMk/>
            <pc:sldMk cId="217331339" sldId="313"/>
            <ac:picMk id="4" creationId="{0B99A9EF-6225-5991-786D-A4FC1A6C193E}"/>
          </ac:picMkLst>
        </pc:picChg>
      </pc:sldChg>
    </pc:docChg>
  </pc:docChgLst>
  <pc:docChgLst>
    <pc:chgData name="Kelly Whitlock" userId="S::fr6097@wayne.edu::b0788873-d2ef-4e38-a8f2-f03db89739f7" providerId="AD" clId="Web-{80E16DEC-A187-4C91-A6A1-BD52D64EAEDC}"/>
    <pc:docChg chg="addSld modSld">
      <pc:chgData name="Kelly Whitlock" userId="S::fr6097@wayne.edu::b0788873-d2ef-4e38-a8f2-f03db89739f7" providerId="AD" clId="Web-{80E16DEC-A187-4C91-A6A1-BD52D64EAEDC}" dt="2022-03-29T18:31:04.594" v="55"/>
      <pc:docMkLst>
        <pc:docMk/>
      </pc:docMkLst>
      <pc:sldChg chg="addSp modSp">
        <pc:chgData name="Kelly Whitlock" userId="S::fr6097@wayne.edu::b0788873-d2ef-4e38-a8f2-f03db89739f7" providerId="AD" clId="Web-{80E16DEC-A187-4C91-A6A1-BD52D64EAEDC}" dt="2022-03-29T18:30:55.515" v="54" actId="20577"/>
        <pc:sldMkLst>
          <pc:docMk/>
          <pc:sldMk cId="2593737715" sldId="310"/>
        </pc:sldMkLst>
        <pc:spChg chg="mod">
          <ac:chgData name="Kelly Whitlock" userId="S::fr6097@wayne.edu::b0788873-d2ef-4e38-a8f2-f03db89739f7" providerId="AD" clId="Web-{80E16DEC-A187-4C91-A6A1-BD52D64EAEDC}" dt="2022-03-29T18:30:55.515" v="54" actId="20577"/>
          <ac:spMkLst>
            <pc:docMk/>
            <pc:sldMk cId="2593737715" sldId="310"/>
            <ac:spMk id="772" creationId="{00000000-0000-0000-0000-000000000000}"/>
          </ac:spMkLst>
        </pc:spChg>
        <pc:picChg chg="add mod">
          <ac:chgData name="Kelly Whitlock" userId="S::fr6097@wayne.edu::b0788873-d2ef-4e38-a8f2-f03db89739f7" providerId="AD" clId="Web-{80E16DEC-A187-4C91-A6A1-BD52D64EAEDC}" dt="2022-03-29T18:30:33.640" v="44" actId="1076"/>
          <ac:picMkLst>
            <pc:docMk/>
            <pc:sldMk cId="2593737715" sldId="310"/>
            <ac:picMk id="2" creationId="{A187F030-F5B2-B88C-BD8A-78340DFFCD7F}"/>
          </ac:picMkLst>
        </pc:picChg>
      </pc:sldChg>
      <pc:sldChg chg="add replId">
        <pc:chgData name="Kelly Whitlock" userId="S::fr6097@wayne.edu::b0788873-d2ef-4e38-a8f2-f03db89739f7" providerId="AD" clId="Web-{80E16DEC-A187-4C91-A6A1-BD52D64EAEDC}" dt="2022-03-29T18:31:04.594" v="55"/>
        <pc:sldMkLst>
          <pc:docMk/>
          <pc:sldMk cId="2988088214"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9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ab8d1ca927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b8d1ca927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8d1ca927_3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8d1ca927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ab8d1ca927_3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b8d1ca927_3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b8d1ca927_3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b8d1ca927_3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b8d1ca927_3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b8d1ca927_3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ab8d1ca927_3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ab8d1ca927_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ab8d1ca927_3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ab8d1ca927_3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SLIDES_API76195474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SLIDES_API76195474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SLIDES_API76195474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SLIDES_API7619547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b8d1ca927_3_8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b8d1ca927_3_8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8d1ca927_3_8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8d1ca927_3_8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ab8d1ca927_3_8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ab8d1ca927_3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b8d1ca927_3_8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b8d1ca927_3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ab8d1ca927_3_1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8" name="Google Shape;4298;gab8d1ca927_3_1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5"/>
        <p:cNvGrpSpPr/>
        <p:nvPr/>
      </p:nvGrpSpPr>
      <p:grpSpPr>
        <a:xfrm>
          <a:off x="0" y="0"/>
          <a:ext cx="0" cy="0"/>
          <a:chOff x="0" y="0"/>
          <a:chExt cx="0" cy="0"/>
        </a:xfrm>
      </p:grpSpPr>
      <p:sp>
        <p:nvSpPr>
          <p:cNvPr id="4716" name="Google Shape;4716;gab8d1ca927_3_12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7" name="Google Shape;4717;gab8d1ca927_3_1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ab8d1ca927_3_12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ab8d1ca927_3_1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0"/>
        <p:cNvGrpSpPr/>
        <p:nvPr/>
      </p:nvGrpSpPr>
      <p:grpSpPr>
        <a:xfrm>
          <a:off x="0" y="0"/>
          <a:ext cx="0" cy="0"/>
          <a:chOff x="0" y="0"/>
          <a:chExt cx="0" cy="0"/>
        </a:xfrm>
      </p:grpSpPr>
      <p:sp>
        <p:nvSpPr>
          <p:cNvPr id="5291" name="Google Shape;5291;gab8d1ca927_3_12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2" name="Google Shape;5292;gab8d1ca927_3_1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0"/>
        <p:cNvGrpSpPr/>
        <p:nvPr/>
      </p:nvGrpSpPr>
      <p:grpSpPr>
        <a:xfrm>
          <a:off x="0" y="0"/>
          <a:ext cx="0" cy="0"/>
          <a:chOff x="0" y="0"/>
          <a:chExt cx="0" cy="0"/>
        </a:xfrm>
      </p:grpSpPr>
      <p:sp>
        <p:nvSpPr>
          <p:cNvPr id="5671" name="Google Shape;5671;gab8d1ca927_3_13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2" name="Google Shape;5672;gab8d1ca927_3_1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4"/>
        <p:cNvGrpSpPr/>
        <p:nvPr/>
      </p:nvGrpSpPr>
      <p:grpSpPr>
        <a:xfrm>
          <a:off x="0" y="0"/>
          <a:ext cx="0" cy="0"/>
          <a:chOff x="0" y="0"/>
          <a:chExt cx="0" cy="0"/>
        </a:xfrm>
      </p:grpSpPr>
      <p:sp>
        <p:nvSpPr>
          <p:cNvPr id="6085" name="Google Shape;6085;gab8d1ca927_3_13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6" name="Google Shape;6086;gab8d1ca927_3_1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ab8d1ca927_3_13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ab8d1ca927_3_13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5"/>
        <p:cNvGrpSpPr/>
        <p:nvPr/>
      </p:nvGrpSpPr>
      <p:grpSpPr>
        <a:xfrm>
          <a:off x="0" y="0"/>
          <a:ext cx="0" cy="0"/>
          <a:chOff x="0" y="0"/>
          <a:chExt cx="0" cy="0"/>
        </a:xfrm>
      </p:grpSpPr>
      <p:sp>
        <p:nvSpPr>
          <p:cNvPr id="6956" name="Google Shape;6956;gab8d1ca927_3_14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7" name="Google Shape;6957;gab8d1ca927_3_1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ab8d1ca927_3_14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ab8d1ca927_3_1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113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9"/>
        <p:cNvGrpSpPr/>
        <p:nvPr/>
      </p:nvGrpSpPr>
      <p:grpSpPr>
        <a:xfrm>
          <a:off x="0" y="0"/>
          <a:ext cx="0" cy="0"/>
          <a:chOff x="0" y="0"/>
          <a:chExt cx="0" cy="0"/>
        </a:xfrm>
      </p:grpSpPr>
      <p:sp>
        <p:nvSpPr>
          <p:cNvPr id="8170" name="Google Shape;8170;gab8d1ca927_3_15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1" name="Google Shape;8171;gab8d1ca927_3_15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0"/>
        <p:cNvGrpSpPr/>
        <p:nvPr/>
      </p:nvGrpSpPr>
      <p:grpSpPr>
        <a:xfrm>
          <a:off x="0" y="0"/>
          <a:ext cx="0" cy="0"/>
          <a:chOff x="0" y="0"/>
          <a:chExt cx="0" cy="0"/>
        </a:xfrm>
      </p:grpSpPr>
      <p:sp>
        <p:nvSpPr>
          <p:cNvPr id="8491" name="Google Shape;8491;gab8d1ca927_3_15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2" name="Google Shape;8492;gab8d1ca927_3_15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8"/>
        <p:cNvGrpSpPr/>
        <p:nvPr/>
      </p:nvGrpSpPr>
      <p:grpSpPr>
        <a:xfrm>
          <a:off x="0" y="0"/>
          <a:ext cx="0" cy="0"/>
          <a:chOff x="0" y="0"/>
          <a:chExt cx="0" cy="0"/>
        </a:xfrm>
      </p:grpSpPr>
      <p:sp>
        <p:nvSpPr>
          <p:cNvPr id="8799" name="Google Shape;8799;gab8d1ca927_3_16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0" name="Google Shape;8800;gab8d1ca927_3_16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7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02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67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80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2" name="Google Shape;392;p24"/>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3" name="Google Shape;393;p24"/>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4" name="Google Shape;394;p24"/>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5" name="Google Shape;395;p24"/>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6" name="Google Shape;396;p24"/>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432"/>
        <p:cNvGrpSpPr/>
        <p:nvPr/>
      </p:nvGrpSpPr>
      <p:grpSpPr>
        <a:xfrm>
          <a:off x="0" y="0"/>
          <a:ext cx="0" cy="0"/>
          <a:chOff x="0" y="0"/>
          <a:chExt cx="0" cy="0"/>
        </a:xfrm>
      </p:grpSpPr>
      <p:sp>
        <p:nvSpPr>
          <p:cNvPr id="433" name="Google Shape;433;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434" name="Google Shape;434;p26"/>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35" name="Google Shape;435;p26"/>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36" name="Google Shape;436;p26"/>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44" name="Google Shape;444;p27"/>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5" name="Google Shape;445;p27"/>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6" name="Google Shape;446;p27"/>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7" name="Google Shape;447;p27"/>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8" name="Google Shape;448;p27"/>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540000" y="540000"/>
            <a:ext cx="35904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dk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SjCx5Uh7iJoNxHyXVE8nyTPcUrRhuiaWmh-G3uBi7fQ/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Josefin+Sans?query=josefi"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hyperlink" Target="https://fonts.google.com/specimen/Open+Sans?query=open+san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gif"/><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gif"/><Relationship Id="rId4" Type="http://schemas.openxmlformats.org/officeDocument/2006/relationships/image" Target="../media/image16.gif"/><Relationship Id="rId9" Type="http://schemas.openxmlformats.org/officeDocument/2006/relationships/image" Target="../media/image17.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p>
            <a:r>
              <a:rPr lang="en"/>
              <a:t>Sprint 2 Update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Masrur</a:t>
            </a:r>
            <a:endParaRPr/>
          </a:p>
        </p:txBody>
      </p:sp>
      <p:sp>
        <p:nvSpPr>
          <p:cNvPr id="771" name="Google Shape;771;p48"/>
          <p:cNvSpPr txBox="1">
            <a:spLocks noGrp="1"/>
          </p:cNvSpPr>
          <p:nvPr>
            <p:ph type="subTitle" idx="3"/>
          </p:nvPr>
        </p:nvSpPr>
        <p:spPr>
          <a:xfrm>
            <a:off x="756494" y="1120494"/>
            <a:ext cx="3769278" cy="303085"/>
          </a:xfrm>
          <a:prstGeom prst="rect">
            <a:avLst/>
          </a:prstGeom>
        </p:spPr>
        <p:txBody>
          <a:bodyPr spcFirstLastPara="1" wrap="square" lIns="91425" tIns="91425" rIns="91425" bIns="91425" anchor="ctr" anchorCtr="0">
            <a:noAutofit/>
          </a:bodyPr>
          <a:lstStyle/>
          <a:p>
            <a:pPr marL="0" indent="0"/>
            <a:r>
              <a:rPr lang="en"/>
              <a:t>Database / Backend</a:t>
            </a:r>
            <a:endParaRPr/>
          </a:p>
        </p:txBody>
      </p:sp>
      <p:sp>
        <p:nvSpPr>
          <p:cNvPr id="2" name="Google Shape;772;p48">
            <a:extLst>
              <a:ext uri="{FF2B5EF4-FFF2-40B4-BE49-F238E27FC236}">
                <a16:creationId xmlns:a16="http://schemas.microsoft.com/office/drawing/2014/main" id="{E81A4CF0-A44A-4569-96BA-E751589E7F91}"/>
              </a:ext>
            </a:extLst>
          </p:cNvPr>
          <p:cNvSpPr txBox="1">
            <a:spLocks/>
          </p:cNvSpPr>
          <p:nvPr/>
        </p:nvSpPr>
        <p:spPr>
          <a:xfrm>
            <a:off x="1164415" y="1564177"/>
            <a:ext cx="6499639" cy="3064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l"/>
            <a:r>
              <a:rPr lang="en"/>
              <a:t>PLAN</a:t>
            </a:r>
          </a:p>
          <a:p>
            <a:pPr marL="285750" indent="-285750" algn="l">
              <a:buFont typeface="Arial"/>
              <a:buChar char="•"/>
            </a:pPr>
            <a:r>
              <a:rPr lang="en"/>
              <a:t>Adapt to Django and use models to track user, song, and Spotify data</a:t>
            </a:r>
          </a:p>
          <a:p>
            <a:pPr marL="285750" indent="-285750" algn="l">
              <a:buFont typeface="Arial"/>
              <a:buChar char="•"/>
            </a:pPr>
            <a:endParaRPr lang="en"/>
          </a:p>
          <a:p>
            <a:pPr marL="0" indent="0" algn="l"/>
            <a:r>
              <a:rPr lang="en"/>
              <a:t>What has been done</a:t>
            </a:r>
          </a:p>
          <a:p>
            <a:pPr marL="285750" indent="-285750" algn="l">
              <a:buFont typeface="Arial"/>
              <a:buChar char="•"/>
            </a:pPr>
            <a:r>
              <a:rPr lang="en"/>
              <a:t>Models have been created for several pieces of data including Spotify token and other relevant user data </a:t>
            </a:r>
          </a:p>
          <a:p>
            <a:pPr marL="0" indent="0" algn="l"/>
            <a:endParaRPr lang="en"/>
          </a:p>
          <a:p>
            <a:pPr marL="0" indent="0" algn="l">
              <a:buFont typeface="Arial"/>
              <a:buNone/>
            </a:pPr>
            <a:r>
              <a:rPr lang="en"/>
              <a:t>What will be done</a:t>
            </a:r>
          </a:p>
          <a:p>
            <a:pPr marL="285750" indent="-285750" algn="l">
              <a:buFont typeface="Arial"/>
              <a:buChar char="•"/>
            </a:pPr>
            <a:r>
              <a:rPr lang="en"/>
              <a:t>Further implementation of </a:t>
            </a:r>
            <a:r>
              <a:rPr lang="en" err="1"/>
              <a:t>Django.db</a:t>
            </a:r>
            <a:r>
              <a:rPr lang="en"/>
              <a:t> models </a:t>
            </a:r>
          </a:p>
          <a:p>
            <a:pPr marL="285750" indent="-285750" algn="l">
              <a:buFont typeface="Arial"/>
              <a:buChar char="•"/>
            </a:pPr>
            <a:r>
              <a:rPr lang="en"/>
              <a:t>Assist with backend development—playlist generations</a:t>
            </a:r>
          </a:p>
          <a:p>
            <a:pPr marL="0" indent="0" algn="l"/>
            <a:endParaRPr lang="en"/>
          </a:p>
        </p:txBody>
      </p:sp>
    </p:spTree>
    <p:extLst>
      <p:ext uri="{BB962C8B-B14F-4D97-AF65-F5344CB8AC3E}">
        <p14:creationId xmlns:p14="http://schemas.microsoft.com/office/powerpoint/2010/main" val="61015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Masrur</a:t>
            </a:r>
            <a:endParaRPr/>
          </a:p>
        </p:txBody>
      </p:sp>
      <p:sp>
        <p:nvSpPr>
          <p:cNvPr id="771" name="Google Shape;771;p48"/>
          <p:cNvSpPr txBox="1">
            <a:spLocks noGrp="1"/>
          </p:cNvSpPr>
          <p:nvPr>
            <p:ph type="subTitle" idx="3"/>
          </p:nvPr>
        </p:nvSpPr>
        <p:spPr>
          <a:xfrm>
            <a:off x="756494" y="1120494"/>
            <a:ext cx="3769278" cy="303085"/>
          </a:xfrm>
          <a:prstGeom prst="rect">
            <a:avLst/>
          </a:prstGeom>
        </p:spPr>
        <p:txBody>
          <a:bodyPr spcFirstLastPara="1" wrap="square" lIns="91425" tIns="91425" rIns="91425" bIns="91425" anchor="ctr" anchorCtr="0">
            <a:noAutofit/>
          </a:bodyPr>
          <a:lstStyle/>
          <a:p>
            <a:pPr marL="0" indent="0"/>
            <a:r>
              <a:rPr lang="en"/>
              <a:t>Database / Backend</a:t>
            </a:r>
            <a:endParaRPr/>
          </a:p>
        </p:txBody>
      </p:sp>
      <p:pic>
        <p:nvPicPr>
          <p:cNvPr id="3" name="Picture 3">
            <a:extLst>
              <a:ext uri="{FF2B5EF4-FFF2-40B4-BE49-F238E27FC236}">
                <a16:creationId xmlns:a16="http://schemas.microsoft.com/office/drawing/2014/main" id="{775A0393-04FE-DB07-88FD-4B7EA766C633}"/>
              </a:ext>
            </a:extLst>
          </p:cNvPr>
          <p:cNvPicPr>
            <a:picLocks noChangeAspect="1"/>
          </p:cNvPicPr>
          <p:nvPr/>
        </p:nvPicPr>
        <p:blipFill>
          <a:blip r:embed="rId3"/>
          <a:stretch>
            <a:fillRect/>
          </a:stretch>
        </p:blipFill>
        <p:spPr>
          <a:xfrm>
            <a:off x="4736892" y="2101231"/>
            <a:ext cx="4082945" cy="1990349"/>
          </a:xfrm>
          <a:prstGeom prst="rect">
            <a:avLst/>
          </a:prstGeom>
        </p:spPr>
      </p:pic>
      <p:pic>
        <p:nvPicPr>
          <p:cNvPr id="4" name="Picture 4" descr="Text&#10;&#10;Description automatically generated">
            <a:extLst>
              <a:ext uri="{FF2B5EF4-FFF2-40B4-BE49-F238E27FC236}">
                <a16:creationId xmlns:a16="http://schemas.microsoft.com/office/drawing/2014/main" id="{0B99A9EF-6225-5991-786D-A4FC1A6C193E}"/>
              </a:ext>
            </a:extLst>
          </p:cNvPr>
          <p:cNvPicPr>
            <a:picLocks noChangeAspect="1"/>
          </p:cNvPicPr>
          <p:nvPr/>
        </p:nvPicPr>
        <p:blipFill>
          <a:blip r:embed="rId4"/>
          <a:stretch>
            <a:fillRect/>
          </a:stretch>
        </p:blipFill>
        <p:spPr>
          <a:xfrm>
            <a:off x="577121" y="1692195"/>
            <a:ext cx="3998626" cy="2986430"/>
          </a:xfrm>
          <a:prstGeom prst="rect">
            <a:avLst/>
          </a:prstGeom>
        </p:spPr>
      </p:pic>
    </p:spTree>
    <p:extLst>
      <p:ext uri="{BB962C8B-B14F-4D97-AF65-F5344CB8AC3E}">
        <p14:creationId xmlns:p14="http://schemas.microsoft.com/office/powerpoint/2010/main" val="21733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r>
              <a:rPr lang="en" sz="7200"/>
              <a:t>Thank You</a:t>
            </a:r>
            <a:endParaRPr lang="en-US" sz="7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507" name="Google Shape;507;p3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508" name="Google Shape;508;p3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Mision</a:t>
            </a:r>
            <a:endParaRPr/>
          </a:p>
        </p:txBody>
      </p:sp>
      <p:sp>
        <p:nvSpPr>
          <p:cNvPr id="509" name="Google Shape;509;p3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 name="Google Shape;517;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6"/>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“This is a quote. Words full of wisdom that someone important said and can make the reader get inspired.”</a:t>
            </a:r>
            <a:endParaRPr dirty="0"/>
          </a:p>
        </p:txBody>
      </p:sp>
      <p:sp>
        <p:nvSpPr>
          <p:cNvPr id="523" name="Google Shape;523;p36"/>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a:t>—Someone Famous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7"/>
          <p:cNvSpPr txBox="1">
            <a:spLocks noGrp="1"/>
          </p:cNvSpPr>
          <p:nvPr>
            <p:ph type="title" idx="2"/>
          </p:nvPr>
        </p:nvSpPr>
        <p:spPr>
          <a:xfrm>
            <a:off x="884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20,000</a:t>
            </a:r>
            <a:endParaRPr dirty="0"/>
          </a:p>
        </p:txBody>
      </p:sp>
      <p:sp>
        <p:nvSpPr>
          <p:cNvPr id="529" name="Google Shape;529;p37"/>
          <p:cNvSpPr txBox="1">
            <a:spLocks noGrp="1"/>
          </p:cNvSpPr>
          <p:nvPr>
            <p:ph type="subTitle" idx="1"/>
          </p:nvPr>
        </p:nvSpPr>
        <p:spPr>
          <a:xfrm>
            <a:off x="1099448" y="2130913"/>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is the number of total visitors we had last month</a:t>
            </a:r>
            <a:endParaRPr dirty="0"/>
          </a:p>
        </p:txBody>
      </p:sp>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Numbers</a:t>
            </a:r>
            <a:endParaRPr dirty="0"/>
          </a:p>
        </p:txBody>
      </p:sp>
      <p:sp>
        <p:nvSpPr>
          <p:cNvPr id="531" name="Google Shape;531;p37"/>
          <p:cNvSpPr txBox="1">
            <a:spLocks noGrp="1"/>
          </p:cNvSpPr>
          <p:nvPr>
            <p:ph type="title" idx="3"/>
          </p:nvPr>
        </p:nvSpPr>
        <p:spPr>
          <a:xfrm>
            <a:off x="5058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50,000</a:t>
            </a:r>
            <a:endParaRPr dirty="0"/>
          </a:p>
        </p:txBody>
      </p:sp>
      <p:sp>
        <p:nvSpPr>
          <p:cNvPr id="532" name="Google Shape;532;p37"/>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is the number of patients we had last month</a:t>
            </a:r>
            <a:endParaRPr dirty="0"/>
          </a:p>
        </p:txBody>
      </p:sp>
      <p:sp>
        <p:nvSpPr>
          <p:cNvPr id="533" name="Google Shape;533;p37"/>
          <p:cNvSpPr txBox="1">
            <a:spLocks noGrp="1"/>
          </p:cNvSpPr>
          <p:nvPr>
            <p:ph type="title" idx="5"/>
          </p:nvPr>
        </p:nvSpPr>
        <p:spPr>
          <a:xfrm>
            <a:off x="2971798" y="3109475"/>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5,000</a:t>
            </a:r>
            <a:endParaRPr dirty="0"/>
          </a:p>
        </p:txBody>
      </p:sp>
      <p:sp>
        <p:nvSpPr>
          <p:cNvPr id="534" name="Google Shape;534;p37"/>
          <p:cNvSpPr txBox="1">
            <a:spLocks noGrp="1"/>
          </p:cNvSpPr>
          <p:nvPr>
            <p:ph type="subTitle" idx="6"/>
          </p:nvPr>
        </p:nvSpPr>
        <p:spPr>
          <a:xfrm>
            <a:off x="3186448" y="3740725"/>
            <a:ext cx="277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is the number of recoveries made so far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a:spLocks noGrp="1"/>
          </p:cNvSpPr>
          <p:nvPr>
            <p:ph type="title"/>
          </p:nvPr>
        </p:nvSpPr>
        <p:spPr>
          <a:xfrm>
            <a:off x="2553250" y="363275"/>
            <a:ext cx="403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Statistics</a:t>
            </a:r>
            <a:endParaRPr dirty="0"/>
          </a:p>
        </p:txBody>
      </p:sp>
      <p:sp>
        <p:nvSpPr>
          <p:cNvPr id="541" name="Google Shape;541;p38"/>
          <p:cNvSpPr txBox="1"/>
          <p:nvPr/>
        </p:nvSpPr>
        <p:spPr>
          <a:xfrm flipH="1">
            <a:off x="2128624" y="122492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chemeClr val="accent4"/>
                </a:solidFill>
                <a:latin typeface="Josefin Sans"/>
                <a:ea typeface="Josefin Sans"/>
                <a:cs typeface="Josefin Sans"/>
                <a:sym typeface="Josefin Sans"/>
              </a:rPr>
              <a:t>Mars</a:t>
            </a:r>
            <a:endParaRPr sz="2700" b="1" dirty="0">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chemeClr val="dk1"/>
                </a:solidFill>
                <a:latin typeface="Josefin Sans"/>
                <a:ea typeface="Josefin Sans"/>
                <a:cs typeface="Josefin Sans"/>
                <a:sym typeface="Josefin Sans"/>
              </a:rPr>
              <a:t>Saturn</a:t>
            </a:r>
            <a:endParaRPr sz="2700" b="1" dirty="0">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Saturn is composed mostly of hydrogen</a:t>
            </a:r>
            <a:endParaRPr dirty="0">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chemeClr val="accent2"/>
                </a:solidFill>
                <a:latin typeface="Josefin Sans"/>
                <a:ea typeface="Josefin Sans"/>
                <a:cs typeface="Josefin Sans"/>
                <a:sym typeface="Josefin Sans"/>
              </a:rPr>
              <a:t>Venus</a:t>
            </a:r>
            <a:endParaRPr sz="2700" b="1" dirty="0">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Venus has a beautiful name</a:t>
            </a:r>
            <a:endParaRPr dirty="0">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Despite being red, Mars is a cold place</a:t>
            </a:r>
            <a:endParaRPr dirty="0">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2"/>
                </a:solidFill>
                <a:latin typeface="Open Sans"/>
                <a:ea typeface="Open Sans"/>
                <a:cs typeface="Open Sans"/>
                <a:sym typeface="Open Sans"/>
              </a:rPr>
              <a:t>If you want to modify this graph, click on it, follow the link, change the data and replace it</a:t>
            </a:r>
            <a:endParaRPr sz="1000" dirty="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Josefin Sans"/>
                <a:ea typeface="Josefin Sans"/>
                <a:cs typeface="Josefin Sans"/>
                <a:sym typeface="Josefin Sans"/>
              </a:rPr>
              <a:t>2005</a:t>
            </a:r>
            <a:endParaRPr sz="2000" b="1" dirty="0">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Josefin Sans"/>
                <a:ea typeface="Josefin Sans"/>
                <a:cs typeface="Josefin Sans"/>
                <a:sym typeface="Josefin Sans"/>
              </a:rPr>
              <a:t>2010</a:t>
            </a:r>
            <a:endParaRPr sz="2000" b="1" dirty="0">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Josefin Sans"/>
                <a:ea typeface="Josefin Sans"/>
                <a:cs typeface="Josefin Sans"/>
                <a:sym typeface="Josefin Sans"/>
              </a:rPr>
              <a:t>2015</a:t>
            </a:r>
            <a:endParaRPr sz="2000" b="1" dirty="0">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Josefin Sans"/>
                <a:ea typeface="Josefin Sans"/>
                <a:cs typeface="Josefin Sans"/>
                <a:sym typeface="Josefin Sans"/>
              </a:rPr>
              <a:t>2020</a:t>
            </a:r>
            <a:endParaRPr sz="2000" b="1" dirty="0">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accent4"/>
                </a:solidFill>
                <a:latin typeface="Josefin Sans"/>
                <a:ea typeface="Josefin Sans"/>
                <a:cs typeface="Josefin Sans"/>
                <a:sym typeface="Josefin Sans"/>
              </a:rPr>
              <a:t>30%</a:t>
            </a:r>
            <a:endParaRPr sz="4800" b="1" dirty="0">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dk1"/>
                </a:solidFill>
                <a:latin typeface="Josefin Sans"/>
                <a:ea typeface="Josefin Sans"/>
                <a:cs typeface="Josefin Sans"/>
                <a:sym typeface="Josefin Sans"/>
              </a:rPr>
              <a:t>60%</a:t>
            </a:r>
            <a:endParaRPr sz="4800" b="1" dirty="0">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accent2"/>
                </a:solidFill>
                <a:latin typeface="Josefin Sans"/>
                <a:ea typeface="Josefin Sans"/>
                <a:cs typeface="Josefin Sans"/>
                <a:sym typeface="Josefin Sans"/>
              </a:rPr>
              <a:t>10%</a:t>
            </a:r>
            <a:endParaRPr sz="4800" b="1" dirty="0">
              <a:solidFill>
                <a:schemeClr val="accent2"/>
              </a:solidFill>
              <a:latin typeface="Josefin Sans"/>
              <a:ea typeface="Josefin Sans"/>
              <a:cs typeface="Josefin Sans"/>
              <a:sym typeface="Josefi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Brief Story</a:t>
            </a:r>
            <a:endParaRPr/>
          </a:p>
        </p:txBody>
      </p:sp>
      <p:sp>
        <p:nvSpPr>
          <p:cNvPr id="560" name="Google Shape;560;p3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376892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313088"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85747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Mercury</a:t>
            </a:r>
            <a:endParaRPr sz="2700" b="1">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it’s terribly hot</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4503254" y="2105801"/>
            <a:ext cx="1683185" cy="84197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1413013" y="2104414"/>
            <a:ext cx="1684889" cy="84474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2958986" y="2923369"/>
            <a:ext cx="1683611" cy="84197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txBox="1"/>
          <p:nvPr/>
        </p:nvSpPr>
        <p:spPr>
          <a:xfrm>
            <a:off x="1672396"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2007</a:t>
            </a:r>
            <a:endParaRPr sz="2500" b="1">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2010</a:t>
            </a:r>
            <a:endParaRPr sz="2500" b="1">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2014</a:t>
            </a:r>
            <a:endParaRPr sz="2500" b="1">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2018</a:t>
            </a:r>
            <a:endParaRPr sz="2500" b="1">
              <a:solidFill>
                <a:schemeClr val="lt1"/>
              </a:solidFill>
              <a:latin typeface="Josefin Sans"/>
              <a:ea typeface="Josefin Sans"/>
              <a:cs typeface="Josefin Sans"/>
              <a:sym typeface="Josefi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01" name="Google Shape;601;p42"/>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Staff</a:t>
            </a:r>
            <a:endParaRPr/>
          </a:p>
        </p:txBody>
      </p:sp>
      <p:sp>
        <p:nvSpPr>
          <p:cNvPr id="602" name="Google Shape;602;p42"/>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
        <p:nvSpPr>
          <p:cNvPr id="603" name="Google Shape;603;p42"/>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Center</a:t>
            </a:r>
            <a:endParaRPr/>
          </a:p>
        </p:txBody>
      </p:sp>
      <p:sp>
        <p:nvSpPr>
          <p:cNvPr id="604" name="Google Shape;604;p42"/>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2757623" y="1878988"/>
            <a:ext cx="2464097" cy="829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LOST</a:t>
            </a:r>
            <a:endParaRPr/>
          </a:p>
        </p:txBody>
      </p:sp>
      <p:sp>
        <p:nvSpPr>
          <p:cNvPr id="492" name="Google Shape;492;p33"/>
          <p:cNvSpPr txBox="1">
            <a:spLocks noGrp="1"/>
          </p:cNvSpPr>
          <p:nvPr>
            <p:ph type="subTitle" idx="1"/>
          </p:nvPr>
        </p:nvSpPr>
        <p:spPr>
          <a:xfrm>
            <a:off x="2589204" y="2713163"/>
            <a:ext cx="2727866" cy="491700"/>
          </a:xfrm>
          <a:prstGeom prst="rect">
            <a:avLst/>
          </a:prstGeom>
        </p:spPr>
        <p:txBody>
          <a:bodyPr spcFirstLastPara="1" wrap="square" lIns="91425" tIns="91425" rIns="91425" bIns="91425" anchor="ctr" anchorCtr="0">
            <a:noAutofit/>
          </a:bodyPr>
          <a:lstStyle/>
          <a:p>
            <a:pPr marL="0" indent="0"/>
            <a:r>
              <a:rPr lang="en"/>
              <a:t>Life Original Sound Track</a:t>
            </a:r>
          </a:p>
        </p:txBody>
      </p:sp>
      <p:pic>
        <p:nvPicPr>
          <p:cNvPr id="493" name="Google Shape;493;p33" descr="A needle in the groove of vinyl record spinning on a turntable with light reflections"/>
          <p:cNvPicPr preferRelativeResize="0"/>
          <p:nvPr/>
        </p:nvPicPr>
        <p:blipFill rotWithShape="1">
          <a:blip r:embed="rId3"/>
          <a:srcRect l="16550" r="16550"/>
          <a:stretch/>
        </p:blipFill>
        <p:spPr>
          <a:xfrm>
            <a:off x="5787375" y="696550"/>
            <a:ext cx="3873000" cy="3859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3"/>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Care</a:t>
            </a:r>
            <a:endParaRPr/>
          </a:p>
        </p:txBody>
      </p:sp>
      <p:sp>
        <p:nvSpPr>
          <p:cNvPr id="610" name="Google Shape;610;p43"/>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17" name="Google Shape;617;p44"/>
          <p:cNvSpPr txBox="1"/>
          <p:nvPr/>
        </p:nvSpPr>
        <p:spPr>
          <a:xfrm flipH="1">
            <a:off x="5819729" y="138306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5"/>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665" name="Google Shape;665;p45"/>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66" name="Google Shape;666;p45"/>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667" name="Google Shape;667;p45"/>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68" name="Google Shape;668;p45"/>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a:t>
            </a:r>
            <a:endParaRPr/>
          </a:p>
        </p:txBody>
      </p:sp>
      <p:sp>
        <p:nvSpPr>
          <p:cNvPr id="669" name="Google Shape;669;p45"/>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70" name="Google Shape;670;p45"/>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a:t>
            </a:r>
            <a:endParaRPr/>
          </a:p>
        </p:txBody>
      </p:sp>
      <p:sp>
        <p:nvSpPr>
          <p:cNvPr id="671" name="Google Shape;671;p45"/>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72" name="Google Shape;672;p45"/>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73" name="Google Shape;673;p45"/>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74" name="Google Shape;674;p45"/>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681" name="Google Shape;681;p45"/>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01650" y="3190941"/>
            <a:ext cx="340683" cy="41591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259150" y="3482225"/>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3064162"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3307095"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Jupiter</a:t>
            </a:r>
            <a:endParaRPr sz="2700" b="1">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accent2"/>
                </a:solidFill>
                <a:latin typeface="Josefin Sans"/>
                <a:ea typeface="Josefin Sans"/>
                <a:cs typeface="Josefin Sans"/>
                <a:sym typeface="Josefin Sans"/>
              </a:rPr>
              <a:t>Mars</a:t>
            </a:r>
            <a:endParaRPr sz="2700" b="1">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Neptune</a:t>
            </a:r>
            <a:endParaRPr sz="2700" b="1">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46"/>
          <p:cNvSpPr/>
          <p:nvPr/>
        </p:nvSpPr>
        <p:spPr>
          <a:xfrm>
            <a:off x="5211831" y="3652781"/>
            <a:ext cx="412465" cy="37846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6"/>
          <p:cNvSpPr/>
          <p:nvPr/>
        </p:nvSpPr>
        <p:spPr>
          <a:xfrm>
            <a:off x="3508758" y="3607244"/>
            <a:ext cx="469636" cy="46953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txBox="1"/>
          <p:nvPr/>
        </p:nvSpPr>
        <p:spPr>
          <a:xfrm flipH="1">
            <a:off x="281350" y="1644575"/>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30%</a:t>
            </a:r>
            <a:endParaRPr sz="3000" b="1">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20%</a:t>
            </a:r>
            <a:endParaRPr sz="3000" b="1">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40%</a:t>
            </a:r>
            <a:endParaRPr sz="3000" b="1">
              <a:solidFill>
                <a:schemeClr val="dk1"/>
              </a:solidFill>
              <a:latin typeface="Josefin Sans"/>
              <a:ea typeface="Josefin Sans"/>
              <a:cs typeface="Josefin Sans"/>
              <a:sym typeface="Josefi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800" name="Google Shape;800;p49"/>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7" name="Google Shape;807;p49"/>
          <p:cNvPicPr preferRelativeResize="0"/>
          <p:nvPr/>
        </p:nvPicPr>
        <p:blipFill rotWithShape="1">
          <a:blip r:embed="rId3">
            <a:alphaModFix/>
          </a:blip>
          <a:srcRect l="2883" r="2883"/>
          <a:stretch/>
        </p:blipFill>
        <p:spPr>
          <a:xfrm>
            <a:off x="5168240" y="1483425"/>
            <a:ext cx="2787300" cy="166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75%</a:t>
            </a:r>
            <a:endParaRPr sz="2700" b="1">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50%</a:t>
            </a:r>
            <a:endParaRPr sz="2700" b="1">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20-35</a:t>
            </a:r>
            <a:endParaRPr sz="2700" b="1">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36-60</a:t>
            </a:r>
            <a:endParaRPr sz="2700" b="1">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Results</a:t>
            </a:r>
            <a:endParaRPr sz="2700" b="1">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txBox="1"/>
          <p:nvPr/>
        </p:nvSpPr>
        <p:spPr>
          <a:xfrm>
            <a:off x="3407449"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90%</a:t>
            </a:r>
            <a:endParaRPr sz="2700" b="1">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5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5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5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5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5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5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5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5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5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5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 name="Google Shape;854;p50"/>
          <p:cNvSpPr/>
          <p:nvPr/>
        </p:nvSpPr>
        <p:spPr>
          <a:xfrm>
            <a:off x="1069950" y="2090350"/>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1069950" y="2793788"/>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1069950" y="2090350"/>
            <a:ext cx="20661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1069950" y="2793788"/>
            <a:ext cx="13722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txBox="1"/>
          <p:nvPr/>
        </p:nvSpPr>
        <p:spPr>
          <a:xfrm flipH="1">
            <a:off x="7649150" y="20190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4"/>
                </a:solidFill>
                <a:latin typeface="Josefin Sans"/>
                <a:ea typeface="Josefin Sans"/>
                <a:cs typeface="Josefin Sans"/>
                <a:sym typeface="Josefin Sans"/>
              </a:rPr>
              <a:t>01</a:t>
            </a:r>
            <a:endParaRPr sz="3000" b="1">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02</a:t>
            </a:r>
            <a:endParaRPr sz="3000" b="1">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03</a:t>
            </a:r>
            <a:endParaRPr sz="3000" b="1">
              <a:solidFill>
                <a:schemeClr val="accent2"/>
              </a:solidFill>
              <a:latin typeface="Josefin Sans"/>
              <a:ea typeface="Josefin Sans"/>
              <a:cs typeface="Josefin Sans"/>
              <a:sym typeface="Josefi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1"/>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a:t>
            </a:r>
            <a:endParaRPr/>
          </a:p>
        </p:txBody>
      </p:sp>
      <p:sp>
        <p:nvSpPr>
          <p:cNvPr id="866" name="Google Shape;866;p51"/>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 36</a:t>
            </a:r>
            <a:endParaRPr/>
          </a:p>
        </p:txBody>
      </p:sp>
      <p:sp>
        <p:nvSpPr>
          <p:cNvPr id="867" name="Google Shape;867;p51"/>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 even hotter than Mercury”</a:t>
            </a:r>
            <a:endParaRPr/>
          </a:p>
        </p:txBody>
      </p:sp>
      <p:sp>
        <p:nvSpPr>
          <p:cNvPr id="868" name="Google Shape;868;p51"/>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 25</a:t>
            </a:r>
            <a:endParaRPr/>
          </a:p>
        </p:txBody>
      </p:sp>
      <p:sp>
        <p:nvSpPr>
          <p:cNvPr id="869" name="Google Shape;869;p51"/>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 and it’s only a bit larger than the Moon”</a:t>
            </a:r>
            <a:endParaRPr/>
          </a:p>
        </p:txBody>
      </p:sp>
      <p:sp>
        <p:nvSpPr>
          <p:cNvPr id="870" name="Google Shape;870;p51"/>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Smith, 58</a:t>
            </a:r>
            <a:endParaRPr/>
          </a:p>
        </p:txBody>
      </p:sp>
      <p:sp>
        <p:nvSpPr>
          <p:cNvPr id="871" name="Google Shape;871;p51"/>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872" name="Google Shape;872;p51"/>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2"/>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Quality improvement measures</a:t>
            </a:r>
            <a:endParaRPr/>
          </a:p>
        </p:txBody>
      </p:sp>
      <p:graphicFrame>
        <p:nvGraphicFramePr>
          <p:cNvPr id="879" name="Google Shape;879;p52"/>
          <p:cNvGraphicFramePr/>
          <p:nvPr/>
        </p:nvGraphicFramePr>
        <p:xfrm>
          <a:off x="1532650" y="1636350"/>
          <a:ext cx="6078750" cy="2774150"/>
        </p:xfrm>
        <a:graphic>
          <a:graphicData uri="http://schemas.openxmlformats.org/drawingml/2006/table">
            <a:tbl>
              <a:tblPr>
                <a:noFill/>
                <a:tableStyleId>{7BE0325F-7B3A-4596-82BF-B354B08E7F58}</a:tableStyleId>
              </a:tblPr>
              <a:tblGrid>
                <a:gridCol w="1407150">
                  <a:extLst>
                    <a:ext uri="{9D8B030D-6E8A-4147-A177-3AD203B41FA5}">
                      <a16:colId xmlns:a16="http://schemas.microsoft.com/office/drawing/2014/main" val="20000"/>
                    </a:ext>
                  </a:extLst>
                </a:gridCol>
                <a:gridCol w="1167900">
                  <a:extLst>
                    <a:ext uri="{9D8B030D-6E8A-4147-A177-3AD203B41FA5}">
                      <a16:colId xmlns:a16="http://schemas.microsoft.com/office/drawing/2014/main" val="20001"/>
                    </a:ext>
                  </a:extLst>
                </a:gridCol>
                <a:gridCol w="1167900">
                  <a:extLst>
                    <a:ext uri="{9D8B030D-6E8A-4147-A177-3AD203B41FA5}">
                      <a16:colId xmlns:a16="http://schemas.microsoft.com/office/drawing/2014/main" val="20002"/>
                    </a:ext>
                  </a:extLst>
                </a:gridCol>
                <a:gridCol w="1167900">
                  <a:extLst>
                    <a:ext uri="{9D8B030D-6E8A-4147-A177-3AD203B41FA5}">
                      <a16:colId xmlns:a16="http://schemas.microsoft.com/office/drawing/2014/main" val="20003"/>
                    </a:ext>
                  </a:extLst>
                </a:gridCol>
                <a:gridCol w="1167900">
                  <a:extLst>
                    <a:ext uri="{9D8B030D-6E8A-4147-A177-3AD203B41FA5}">
                      <a16:colId xmlns:a16="http://schemas.microsoft.com/office/drawing/2014/main" val="20004"/>
                    </a:ext>
                  </a:extLst>
                </a:gridCol>
              </a:tblGrid>
              <a:tr h="407200">
                <a:tc>
                  <a:txBody>
                    <a:bodyPr/>
                    <a:lstStyle/>
                    <a:p>
                      <a:pPr marL="0" lvl="0" indent="0" algn="ctr" rtl="0">
                        <a:spcBef>
                          <a:spcPts val="0"/>
                        </a:spcBef>
                        <a:spcAft>
                          <a:spcPts val="0"/>
                        </a:spcAft>
                        <a:buNone/>
                      </a:pPr>
                      <a:endParaRPr sz="2000">
                        <a:solidFill>
                          <a:schemeClr val="dk1"/>
                        </a:solidFill>
                        <a:latin typeface="Bebas Neue"/>
                        <a:ea typeface="Bebas Neue"/>
                        <a:cs typeface="Bebas Neue"/>
                        <a:sym typeface="Bebas Neu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Mars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1</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2</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3</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4</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 name="Google Shape;897;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 name="Google Shape;9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3"/>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5"/>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txBox="1"/>
          <p:nvPr/>
        </p:nvSpPr>
        <p:spPr>
          <a:xfrm flipH="1">
            <a:off x="907801" y="1621150"/>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Sprints</a:t>
            </a:r>
            <a:endParaRPr/>
          </a:p>
        </p:txBody>
      </p:sp>
      <p:sp>
        <p:nvSpPr>
          <p:cNvPr id="938" name="Google Shape;938;p54"/>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a:t>
            </a:r>
            <a:endParaRPr/>
          </a:p>
        </p:txBody>
      </p:sp>
      <p:sp>
        <p:nvSpPr>
          <p:cNvPr id="939" name="Google Shape;939;p54"/>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p>
            <a:pPr marL="0" indent="0"/>
            <a:r>
              <a:rPr lang="en"/>
              <a:t>Set Up All Frontend Components</a:t>
            </a:r>
          </a:p>
          <a:p>
            <a:pPr marL="0" indent="0"/>
            <a:endParaRPr lang="en"/>
          </a:p>
          <a:p>
            <a:pPr marL="0" indent="0"/>
            <a:r>
              <a:rPr lang="en"/>
              <a:t>Implement Algorithms/Functions</a:t>
            </a:r>
          </a:p>
        </p:txBody>
      </p:sp>
      <p:sp>
        <p:nvSpPr>
          <p:cNvPr id="940" name="Google Shape;940;p54"/>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One</a:t>
            </a:r>
            <a:endParaRPr/>
          </a:p>
        </p:txBody>
      </p:sp>
      <p:sp>
        <p:nvSpPr>
          <p:cNvPr id="941" name="Google Shape;941;p54"/>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p>
            <a:pPr marL="0" indent="0"/>
            <a:r>
              <a:rPr lang="en"/>
              <a:t>Set Up Basic Structure</a:t>
            </a:r>
          </a:p>
          <a:p>
            <a:pPr marL="0" indent="0"/>
            <a:endParaRPr lang="en"/>
          </a:p>
          <a:p>
            <a:pPr marL="0" indent="0"/>
            <a:r>
              <a:rPr lang="en"/>
              <a:t>Connect API to Database</a:t>
            </a:r>
          </a:p>
          <a:p>
            <a:pPr marL="0" lvl="0" indent="0" algn="ctr" rtl="0">
              <a:spcBef>
                <a:spcPts val="0"/>
              </a:spcBef>
              <a:spcAft>
                <a:spcPts val="0"/>
              </a:spcAft>
              <a:buNone/>
            </a:pPr>
            <a:endParaRPr/>
          </a:p>
        </p:txBody>
      </p:sp>
      <p:sp>
        <p:nvSpPr>
          <p:cNvPr id="942" name="Google Shape;942;p54"/>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Three</a:t>
            </a:r>
            <a:endParaRPr/>
          </a:p>
        </p:txBody>
      </p:sp>
      <p:sp>
        <p:nvSpPr>
          <p:cNvPr id="943" name="Google Shape;943;p54"/>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p>
            <a:pPr marL="0" indent="0"/>
            <a:r>
              <a:rPr lang="en"/>
              <a:t>Focus on Design/Aesthetics</a:t>
            </a:r>
            <a:endParaRPr lang="en-US"/>
          </a:p>
          <a:p>
            <a:pPr marL="0" indent="0"/>
            <a:endParaRPr lang="en"/>
          </a:p>
          <a:p>
            <a:pPr marL="0" indent="0"/>
            <a:r>
              <a:rPr lang="en"/>
              <a:t>Testing/Debugging</a:t>
            </a:r>
          </a:p>
        </p:txBody>
      </p:sp>
      <p:sp>
        <p:nvSpPr>
          <p:cNvPr id="944" name="Google Shape;944;p54"/>
          <p:cNvSpPr/>
          <p:nvPr/>
        </p:nvSpPr>
        <p:spPr>
          <a:xfrm>
            <a:off x="1595063"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132207"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6669325"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6927351" y="1683771"/>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4"/>
          <p:cNvGrpSpPr/>
          <p:nvPr/>
        </p:nvGrpSpPr>
        <p:grpSpPr>
          <a:xfrm>
            <a:off x="1848955" y="1699880"/>
            <a:ext cx="371814" cy="338690"/>
            <a:chOff x="-40745125" y="3632900"/>
            <a:chExt cx="318225" cy="289875"/>
          </a:xfrm>
        </p:grpSpPr>
        <p:sp>
          <p:nvSpPr>
            <p:cNvPr id="949" name="Google Shape;949;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4"/>
          <p:cNvGrpSpPr/>
          <p:nvPr/>
        </p:nvGrpSpPr>
        <p:grpSpPr>
          <a:xfrm>
            <a:off x="4391362" y="1692823"/>
            <a:ext cx="361292" cy="352803"/>
            <a:chOff x="-28463700" y="3914875"/>
            <a:chExt cx="303275" cy="296150"/>
          </a:xfrm>
        </p:grpSpPr>
        <p:sp>
          <p:nvSpPr>
            <p:cNvPr id="957" name="Google Shape;957;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6"/>
          <p:cNvSpPr txBox="1">
            <a:spLocks noGrp="1"/>
          </p:cNvSpPr>
          <p:nvPr>
            <p:ph type="title"/>
          </p:nvPr>
        </p:nvSpPr>
        <p:spPr>
          <a:xfrm>
            <a:off x="2730075" y="363275"/>
            <a:ext cx="36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txBox="1"/>
          <p:nvPr/>
        </p:nvSpPr>
        <p:spPr>
          <a:xfrm flipH="1">
            <a:off x="5711552" y="124007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txBox="1"/>
          <p:nvPr/>
        </p:nvSpPr>
        <p:spPr>
          <a:xfrm flipH="1">
            <a:off x="1399575" y="1492088"/>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2011-2012</a:t>
            </a:r>
            <a:endParaRPr sz="2700" b="1">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2015-2016</a:t>
            </a:r>
            <a:endParaRPr sz="2700" b="1">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2018-2019</a:t>
            </a:r>
            <a:endParaRPr sz="2700" b="1">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6" name="Google Shape;1046;p56"/>
          <p:cNvCxnSpPr/>
          <p:nvPr/>
        </p:nvCxnSpPr>
        <p:spPr>
          <a:xfrm rot="10800000">
            <a:off x="5050025" y="16707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7" name="Google Shape;1047;p56"/>
          <p:cNvCxnSpPr/>
          <p:nvPr/>
        </p:nvCxnSpPr>
        <p:spPr>
          <a:xfrm rot="10800000">
            <a:off x="3514025" y="28774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8" name="Google Shape;1048;p56"/>
          <p:cNvCxnSpPr/>
          <p:nvPr/>
        </p:nvCxnSpPr>
        <p:spPr>
          <a:xfrm rot="10800000">
            <a:off x="5050025" y="28774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9" name="Google Shape;1049;p56"/>
          <p:cNvCxnSpPr/>
          <p:nvPr/>
        </p:nvCxnSpPr>
        <p:spPr>
          <a:xfrm rot="10800000">
            <a:off x="3514025" y="40841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50" name="Google Shape;1050;p56"/>
          <p:cNvCxnSpPr/>
          <p:nvPr/>
        </p:nvCxnSpPr>
        <p:spPr>
          <a:xfrm rot="10800000">
            <a:off x="5050025" y="4084125"/>
            <a:ext cx="561000" cy="5400"/>
          </a:xfrm>
          <a:prstGeom prst="straightConnector1">
            <a:avLst/>
          </a:prstGeom>
          <a:noFill/>
          <a:ln w="38100" cap="flat" cmpd="sng">
            <a:solidFill>
              <a:schemeClr val="dk2"/>
            </a:solidFill>
            <a:prstDash val="solid"/>
            <a:round/>
            <a:headEnd type="none" w="med" len="med"/>
            <a:tailEnd type="none" w="med" len="med"/>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7"/>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68" name="Google Shape;1068;p57"/>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069" name="Google Shape;1069;p57"/>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1070" name="Google Shape;1070;p57"/>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71" name="Google Shape;1071;p57"/>
          <p:cNvSpPr txBox="1">
            <a:spLocks noGrp="1"/>
          </p:cNvSpPr>
          <p:nvPr>
            <p:ph type="subTitle" idx="4"/>
          </p:nvPr>
        </p:nvSpPr>
        <p:spPr>
          <a:xfrm>
            <a:off x="1802350" y="4089750"/>
            <a:ext cx="22056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t="4891" b="31255"/>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t="6588" b="29627"/>
          <a:stretch/>
        </p:blipFill>
        <p:spPr>
          <a:xfrm>
            <a:off x="1765350" y="1275075"/>
            <a:ext cx="2398800" cy="22950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8"/>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solidFill>
                <a:schemeClr val="accent3"/>
              </a:solidFill>
            </a:endParaRPr>
          </a:p>
        </p:txBody>
      </p:sp>
      <p:sp>
        <p:nvSpPr>
          <p:cNvPr id="1079" name="Google Shape;1079;p58"/>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1080" name="Google Shape;1080;p58"/>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1" name="Google Shape;109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4432951" y="1492713"/>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rot="4207798">
            <a:off x="7076584" y="2968235"/>
            <a:ext cx="1438102" cy="1328698"/>
          </a:xfrm>
          <a:custGeom>
            <a:avLst/>
            <a:gdLst/>
            <a:ahLst/>
            <a:cxnLst/>
            <a:rect l="l" t="t" r="r" b="b"/>
            <a:pathLst>
              <a:path w="57522" h="53146" extrusionOk="0">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6695425" y="1558250"/>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3166700" y="2734850"/>
            <a:ext cx="1106843" cy="1694032"/>
          </a:xfrm>
          <a:custGeom>
            <a:avLst/>
            <a:gdLst/>
            <a:ahLst/>
            <a:cxnLst/>
            <a:rect l="l" t="t" r="r" b="b"/>
            <a:pathLst>
              <a:path w="55880" h="101348" extrusionOk="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883400" y="829125"/>
            <a:ext cx="1316725" cy="2533700"/>
          </a:xfrm>
          <a:custGeom>
            <a:avLst/>
            <a:gdLst/>
            <a:ahLst/>
            <a:cxnLst/>
            <a:rect l="l" t="t" r="r" b="b"/>
            <a:pathLst>
              <a:path w="52669" h="101348" extrusionOk="0">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2782275" y="1558250"/>
            <a:ext cx="1417835" cy="752777"/>
          </a:xfrm>
          <a:custGeom>
            <a:avLst/>
            <a:gdLst/>
            <a:ahLst/>
            <a:cxnLst/>
            <a:rect l="l" t="t" r="r" b="b"/>
            <a:pathLst>
              <a:path w="95445" h="50675" extrusionOk="0">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rot="10800000">
            <a:off x="1268850" y="3574476"/>
            <a:ext cx="1738459" cy="1076925"/>
          </a:xfrm>
          <a:custGeom>
            <a:avLst/>
            <a:gdLst/>
            <a:ahLst/>
            <a:cxnLst/>
            <a:rect l="l" t="t" r="r" b="b"/>
            <a:pathLst>
              <a:path w="88992" h="55128" extrusionOk="0">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2009800" y="2933300"/>
            <a:ext cx="934025" cy="689175"/>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2" name="Google Shape;1112;p60"/>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13" name="Google Shape;1113;p60"/>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marL="457200" lvl="0" indent="-317500" algn="l" rtl="0">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1"/>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19" name="Google Shape;1119;p61"/>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120" name="Google Shape;1120;p61"/>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22" name="Google Shape;1122;p61"/>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6"/>
        <p:cNvGrpSpPr/>
        <p:nvPr/>
      </p:nvGrpSpPr>
      <p:grpSpPr>
        <a:xfrm>
          <a:off x="0" y="0"/>
          <a:ext cx="0" cy="0"/>
          <a:chOff x="0" y="0"/>
          <a:chExt cx="0" cy="0"/>
        </a:xfrm>
      </p:grpSpPr>
      <p:sp>
        <p:nvSpPr>
          <p:cNvPr id="1127" name="Google Shape;1127;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3"/>
        <p:cNvGrpSpPr/>
        <p:nvPr/>
      </p:nvGrpSpPr>
      <p:grpSpPr>
        <a:xfrm>
          <a:off x="0" y="0"/>
          <a:ext cx="0" cy="0"/>
          <a:chOff x="0" y="0"/>
          <a:chExt cx="0" cy="0"/>
        </a:xfrm>
      </p:grpSpPr>
      <p:sp>
        <p:nvSpPr>
          <p:cNvPr id="1134" name="Google Shape;1134;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36" name="Google Shape;1136;p6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43" name="Google Shape;1143;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name="adj" fmla="val 16667"/>
            </a:avLst>
          </a:prstGeom>
          <a:solidFill>
            <a:srgbClr val="285E8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3684020" y="3498875"/>
            <a:ext cx="791400" cy="754200"/>
          </a:xfrm>
          <a:prstGeom prst="roundRect">
            <a:avLst>
              <a:gd name="adj" fmla="val 16667"/>
            </a:avLst>
          </a:prstGeom>
          <a:solidFill>
            <a:srgbClr val="9DCE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4745839" y="3498875"/>
            <a:ext cx="791400" cy="754200"/>
          </a:xfrm>
          <a:prstGeom prst="roundRect">
            <a:avLst>
              <a:gd name="adj" fmla="val 16667"/>
            </a:avLst>
          </a:prstGeom>
          <a:solidFill>
            <a:srgbClr val="66A5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1560375" y="3498875"/>
            <a:ext cx="791400" cy="754200"/>
          </a:xfrm>
          <a:prstGeom prst="roundRect">
            <a:avLst>
              <a:gd name="adj" fmla="val 16667"/>
            </a:avLst>
          </a:prstGeom>
          <a:solidFill>
            <a:srgbClr val="1A45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txBox="1"/>
          <p:nvPr/>
        </p:nvSpPr>
        <p:spPr>
          <a:xfrm>
            <a:off x="2622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name="adj" fmla="val 16667"/>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txBox="1"/>
          <p:nvPr/>
        </p:nvSpPr>
        <p:spPr>
          <a:xfrm>
            <a:off x="5807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txBox="1"/>
          <p:nvPr/>
        </p:nvSpPr>
        <p:spPr>
          <a:xfrm>
            <a:off x="67922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Kylie</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Frontend </a:t>
            </a:r>
            <a:endParaRPr/>
          </a:p>
        </p:txBody>
      </p:sp>
      <p:sp>
        <p:nvSpPr>
          <p:cNvPr id="772" name="Google Shape;772;p48"/>
          <p:cNvSpPr txBox="1">
            <a:spLocks noGrp="1"/>
          </p:cNvSpPr>
          <p:nvPr>
            <p:ph type="subTitle" idx="4"/>
          </p:nvPr>
        </p:nvSpPr>
        <p:spPr>
          <a:xfrm>
            <a:off x="1164415" y="1572226"/>
            <a:ext cx="2491090" cy="3056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PLAN</a:t>
            </a:r>
          </a:p>
          <a:p>
            <a:pPr marL="285750" indent="-285750" algn="l">
              <a:buFont typeface="Arial"/>
              <a:buChar char="•"/>
            </a:pPr>
            <a:r>
              <a:rPr lang="en"/>
              <a:t>Create JavaScript components for all working pages</a:t>
            </a:r>
          </a:p>
          <a:p>
            <a:pPr marL="0" indent="0" algn="l"/>
            <a:endParaRPr lang="en"/>
          </a:p>
          <a:p>
            <a:pPr marL="285750" indent="-285750" algn="l">
              <a:buFont typeface="Arial"/>
              <a:buChar char="•"/>
            </a:pPr>
            <a:endParaRPr lang="en"/>
          </a:p>
          <a:p>
            <a:pPr marL="0" indent="0" algn="l"/>
            <a:r>
              <a:rPr lang="en"/>
              <a:t>What has been done</a:t>
            </a:r>
          </a:p>
          <a:p>
            <a:pPr marL="285750" indent="-285750" algn="l">
              <a:buFont typeface="Arial"/>
              <a:buChar char="•"/>
            </a:pPr>
            <a:r>
              <a:rPr lang="en"/>
              <a:t>Basic components have been created</a:t>
            </a:r>
          </a:p>
          <a:p>
            <a:pPr marL="0" indent="0" algn="l"/>
            <a:endParaRPr lang="en"/>
          </a:p>
          <a:p>
            <a:pPr marL="0" indent="0" algn="l"/>
            <a:endParaRPr lang="en"/>
          </a:p>
          <a:p>
            <a:pPr marL="0" indent="0" algn="l">
              <a:buFont typeface="Arial"/>
            </a:pPr>
            <a:r>
              <a:rPr lang="en"/>
              <a:t>What will be done</a:t>
            </a:r>
          </a:p>
          <a:p>
            <a:pPr marL="285750" indent="-285750" algn="l">
              <a:buFont typeface="Arial"/>
              <a:buChar char="•"/>
            </a:pPr>
            <a:r>
              <a:rPr lang="en"/>
              <a:t>Implement back end components</a:t>
            </a:r>
          </a:p>
          <a:p>
            <a:pPr marL="0" indent="0" algn="l"/>
            <a:endParaRPr lang="en"/>
          </a:p>
          <a:p>
            <a:pPr marL="0" indent="0" algn="l"/>
            <a:endParaRPr lang="en"/>
          </a:p>
        </p:txBody>
      </p:sp>
      <p:pic>
        <p:nvPicPr>
          <p:cNvPr id="2" name="Picture 2" descr="Graphical user interface, background pattern&#10;&#10;Description automatically generated">
            <a:extLst>
              <a:ext uri="{FF2B5EF4-FFF2-40B4-BE49-F238E27FC236}">
                <a16:creationId xmlns:a16="http://schemas.microsoft.com/office/drawing/2014/main" id="{C1F3ACE5-4721-048F-C9BF-624B4C663D90}"/>
              </a:ext>
            </a:extLst>
          </p:cNvPr>
          <p:cNvPicPr>
            <a:picLocks noChangeAspect="1"/>
          </p:cNvPicPr>
          <p:nvPr/>
        </p:nvPicPr>
        <p:blipFill>
          <a:blip r:embed="rId3"/>
          <a:stretch>
            <a:fillRect/>
          </a:stretch>
        </p:blipFill>
        <p:spPr>
          <a:xfrm>
            <a:off x="3768383" y="3103935"/>
            <a:ext cx="4272348" cy="1929943"/>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B450BF3-1C2D-8A15-BBB4-961F5CBC97DF}"/>
              </a:ext>
            </a:extLst>
          </p:cNvPr>
          <p:cNvPicPr>
            <a:picLocks noChangeAspect="1"/>
          </p:cNvPicPr>
          <p:nvPr/>
        </p:nvPicPr>
        <p:blipFill>
          <a:blip r:embed="rId4"/>
          <a:stretch>
            <a:fillRect/>
          </a:stretch>
        </p:blipFill>
        <p:spPr>
          <a:xfrm>
            <a:off x="6414781" y="363023"/>
            <a:ext cx="2435790" cy="2518634"/>
          </a:xfrm>
          <a:prstGeom prst="rect">
            <a:avLst/>
          </a:prstGeom>
        </p:spPr>
      </p:pic>
      <p:pic>
        <p:nvPicPr>
          <p:cNvPr id="4" name="Picture 4" descr="Text&#10;&#10;Description automatically generated">
            <a:extLst>
              <a:ext uri="{FF2B5EF4-FFF2-40B4-BE49-F238E27FC236}">
                <a16:creationId xmlns:a16="http://schemas.microsoft.com/office/drawing/2014/main" id="{A7A31F30-10CD-A011-452F-4251EE931EA5}"/>
              </a:ext>
            </a:extLst>
          </p:cNvPr>
          <p:cNvPicPr>
            <a:picLocks noChangeAspect="1"/>
          </p:cNvPicPr>
          <p:nvPr/>
        </p:nvPicPr>
        <p:blipFill>
          <a:blip r:embed="rId5"/>
          <a:stretch>
            <a:fillRect/>
          </a:stretch>
        </p:blipFill>
        <p:spPr>
          <a:xfrm>
            <a:off x="3924836" y="1027844"/>
            <a:ext cx="2260243" cy="185626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5" name="Google Shape;1525;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3" name="Google Shape;1583;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3" name="Google Shape;1603;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4" name="Google Shape;1604;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1" name="Google Shape;1661;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8" name="Google Shape;1708;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0" name="Google Shape;1720;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5" name="Google Shape;1745;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5" name="Google Shape;1755;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0" name="Google Shape;3780;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0" name="Google Shape;3970;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8" name="Google Shape;3978;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6A013080-64B4-4226-B849-26F09B4D7B12}"/>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5" name="Google Shape;4305;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0" name="Google Shape;4310;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5" name="Google Shape;4315;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0" name="Google Shape;4320;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1" name="Google Shape;4331;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4" name="Google Shape;4334;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37" name="Google Shape;4337;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9" name="Google Shape;4339;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48" name="Google Shape;4348;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3" name="Google Shape;4353;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8" name="Google Shape;4358;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3" name="Google Shape;4363;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67" name="Google Shape;4367;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4" name="Google Shape;4374;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9" name="Google Shape;4379;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68" name="Google Shape;4368;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87" name="Google Shape;4387;p68"/>
            <p:cNvCxnSpPr>
              <a:stCxn id="4386" idx="0"/>
              <a:endCxn id="438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1" name="Google Shape;4391;p68"/>
            <p:cNvCxnSpPr>
              <a:stCxn id="4390" idx="0"/>
              <a:endCxn id="439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2" name="Google Shape;4392;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7" name="Google Shape;4467;p68"/>
            <p:cNvCxnSpPr>
              <a:stCxn id="4464" idx="6"/>
              <a:endCxn id="446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8" name="Google Shape;4468;p68"/>
            <p:cNvCxnSpPr>
              <a:stCxn id="4465" idx="4"/>
              <a:endCxn id="446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0" name="Google Shape;4470;p68"/>
            <p:cNvCxnSpPr>
              <a:stCxn id="4469" idx="6"/>
              <a:endCxn id="446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1" name="Google Shape;4471;p68"/>
            <p:cNvCxnSpPr>
              <a:stCxn id="4466" idx="4"/>
              <a:endCxn id="447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4" name="Google Shape;4474;p68"/>
            <p:cNvCxnSpPr>
              <a:endCxn id="447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3" name="Google Shape;4483;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4" name="Google Shape;4484;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5" name="Google Shape;4485;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86" name="Google Shape;4486;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87" name="Google Shape;4487;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89" name="Google Shape;4489;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97" name="Google Shape;4497;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8" name="Google Shape;4498;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9" name="Google Shape;4499;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0" name="Google Shape;4500;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1" name="Google Shape;4501;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2" name="Google Shape;4502;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3" name="Google Shape;4503;p68"/>
            <p:cNvCxnSpPr>
              <a:stCxn id="4496" idx="2"/>
              <a:endCxn id="449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4" name="Google Shape;4504;p68"/>
            <p:cNvCxnSpPr>
              <a:stCxn id="4498" idx="0"/>
              <a:endCxn id="449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5" name="Google Shape;4505;p68"/>
            <p:cNvCxnSpPr>
              <a:stCxn id="4498" idx="2"/>
              <a:endCxn id="450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6" name="Google Shape;4506;p68"/>
            <p:cNvCxnSpPr>
              <a:stCxn id="4499" idx="0"/>
              <a:endCxn id="449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7" name="Google Shape;4507;p68"/>
            <p:cNvCxnSpPr>
              <a:stCxn id="4497" idx="2"/>
              <a:endCxn id="450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8" name="Google Shape;4508;p68"/>
            <p:cNvCxnSpPr>
              <a:stCxn id="4501" idx="0"/>
              <a:endCxn id="449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4" name="Google Shape;4524;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7" name="Google Shape;4527;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3" name="Google Shape;4533;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4" name="Google Shape;4544;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1" name="Google Shape;4551;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0" name="Google Shape;4640;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1" name="Google Shape;4721;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6" name="Google Shape;4736;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7" name="Google Shape;4737;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8" name="Google Shape;4738;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9" name="Google Shape;4739;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0" name="Google Shape;4740;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1" name="Google Shape;4741;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47" name="Google Shape;4747;p69"/>
          <p:cNvGraphicFramePr/>
          <p:nvPr/>
        </p:nvGraphicFramePr>
        <p:xfrm>
          <a:off x="5949675" y="2323100"/>
          <a:ext cx="2491300" cy="868600"/>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0" name="Google Shape;4750;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1" name="Google Shape;4751;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2" name="Google Shape;4752;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99" name="Google Shape;4799;p69"/>
          <p:cNvGraphicFramePr/>
          <p:nvPr/>
        </p:nvGraphicFramePr>
        <p:xfrm>
          <a:off x="5949700" y="1188950"/>
          <a:ext cx="2491300" cy="976425"/>
        </p:xfrm>
        <a:graphic>
          <a:graphicData uri="http://schemas.openxmlformats.org/drawingml/2006/table">
            <a:tbl>
              <a:tblPr>
                <a:noFill/>
                <a:tableStyleId>{7BE0325F-7B3A-4596-82BF-B354B08E7F58}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00" name="Google Shape;4800;p69"/>
          <p:cNvGraphicFramePr/>
          <p:nvPr/>
        </p:nvGraphicFramePr>
        <p:xfrm>
          <a:off x="3356413" y="2323100"/>
          <a:ext cx="2363400" cy="868575"/>
        </p:xfrm>
        <a:graphic>
          <a:graphicData uri="http://schemas.openxmlformats.org/drawingml/2006/table">
            <a:tbl>
              <a:tblPr>
                <a:noFill/>
                <a:tableStyleId>{7BE0325F-7B3A-4596-82BF-B354B08E7F58}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3" name="Google Shape;4843;p69"/>
          <p:cNvGraphicFramePr/>
          <p:nvPr/>
        </p:nvGraphicFramePr>
        <p:xfrm>
          <a:off x="724925" y="2323100"/>
          <a:ext cx="2403600" cy="881400"/>
        </p:xfrm>
        <a:graphic>
          <a:graphicData uri="http://schemas.openxmlformats.org/drawingml/2006/table">
            <a:tbl>
              <a:tblPr>
                <a:noFill/>
                <a:tableStyleId>{7BE0325F-7B3A-4596-82BF-B354B08E7F58}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0" name="Google Shape;4850;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1" name="Google Shape;4851;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2" name="Google Shape;4852;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3" name="Google Shape;4853;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3" name="Google Shape;5053;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0" name="Google Shape;5080;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3" name="Google Shape;5083;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9" name="Google Shape;5089;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3" name="Google Shape;5113;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4" name="Google Shape;5114;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5" name="Google Shape;5115;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6" name="Google Shape;5116;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17" name="Google Shape;5117;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29" name="Google Shape;5129;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2" name="Google Shape;5192;p70"/>
              <p:cNvCxnSpPr>
                <a:stCxn id="519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3" name="Google Shape;5193;p70"/>
              <p:cNvCxnSpPr>
                <a:stCxn id="518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4" name="Google Shape;5194;p70"/>
              <p:cNvCxnSpPr>
                <a:stCxn id="518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5" name="Google Shape;5195;p70"/>
              <p:cNvCxnSpPr>
                <a:stCxn id="519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6" name="Google Shape;5196;p70"/>
              <p:cNvCxnSpPr>
                <a:stCxn id="518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6" name="Google Shape;5256;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9" name="Google Shape;5479;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2" name="Google Shape;5482;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3" name="Google Shape;5503;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1" name="Google Shape;5541;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5" name="Google Shape;5615;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16" name="Google Shape;5616;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17" name="Google Shape;5617;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18" name="Google Shape;5618;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19" name="Google Shape;5619;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5" name="Google Shape;5625;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0" name="Google Shape;5630;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5" name="Google Shape;5635;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8" name="Google Shape;5648;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5" name="Google Shape;5655;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2" name="Google Shape;5662;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6" name="Google Shape;5666;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061E1A23-91C5-4E7D-BD12-E6ABA2EDB230}"/>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3"/>
        <p:cNvGrpSpPr/>
        <p:nvPr/>
      </p:nvGrpSpPr>
      <p:grpSpPr>
        <a:xfrm>
          <a:off x="0" y="0"/>
          <a:ext cx="0" cy="0"/>
          <a:chOff x="0" y="0"/>
          <a:chExt cx="0" cy="0"/>
        </a:xfrm>
      </p:grpSpPr>
      <p:sp>
        <p:nvSpPr>
          <p:cNvPr id="5674" name="Google Shape;567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9" name="Google Shape;5709;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1" name="Google Shape;5721;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5" name="Google Shape;5825;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5" name="Google Shape;586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1" name="Google Shape;5901;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9" name="Google Shape;5909;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6" name="Google Shape;5916;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6" name="Google Shape;6016;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4DDA6DAA-825C-4546-994B-F1B7A44103F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743885BF-93F5-4D42-BE85-39161329F07A}"/>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7"/>
        <p:cNvGrpSpPr/>
        <p:nvPr/>
      </p:nvGrpSpPr>
      <p:grpSpPr>
        <a:xfrm>
          <a:off x="0" y="0"/>
          <a:ext cx="0" cy="0"/>
          <a:chOff x="0" y="0"/>
          <a:chExt cx="0" cy="0"/>
        </a:xfrm>
      </p:grpSpPr>
      <p:sp>
        <p:nvSpPr>
          <p:cNvPr id="6088" name="Google Shape;6088;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8" name="Google Shape;6118;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4" name="Google Shape;6224;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6" name="Google Shape;6306;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FAA9037-005C-48ED-9618-F3B22FB31FC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0" name="Google Shape;6500;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FE24D17-DCCD-4481-912E-C55CE549CF33}"/>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17B9EE78-DE82-450B-AE39-F58263CF8281}"/>
              </a:ext>
            </a:extLst>
          </p:cNvPr>
          <p:cNvSpPr txBox="1"/>
          <p:nvPr/>
        </p:nvSpPr>
        <p:spPr>
          <a:xfrm>
            <a:off x="3343274" y="248602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8"/>
        <p:cNvGrpSpPr/>
        <p:nvPr/>
      </p:nvGrpSpPr>
      <p:grpSpPr>
        <a:xfrm>
          <a:off x="0" y="0"/>
          <a:ext cx="0" cy="0"/>
          <a:chOff x="0" y="0"/>
          <a:chExt cx="0" cy="0"/>
        </a:xfrm>
      </p:grpSpPr>
      <p:sp>
        <p:nvSpPr>
          <p:cNvPr id="6959" name="Google Shape;6959;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2" name="Google Shape;7222;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CD50F26-D068-4442-8BC2-791FEFF68C5E}"/>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Cristina</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Frontend </a:t>
            </a:r>
            <a:endParaRPr/>
          </a:p>
        </p:txBody>
      </p:sp>
      <p:sp>
        <p:nvSpPr>
          <p:cNvPr id="772" name="Google Shape;772;p48"/>
          <p:cNvSpPr txBox="1">
            <a:spLocks noGrp="1"/>
          </p:cNvSpPr>
          <p:nvPr>
            <p:ph type="subTitle" idx="4"/>
          </p:nvPr>
        </p:nvSpPr>
        <p:spPr>
          <a:xfrm>
            <a:off x="1045802" y="1488696"/>
            <a:ext cx="2197215" cy="32913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PLAN</a:t>
            </a:r>
          </a:p>
          <a:p>
            <a:pPr marL="285750" indent="-285750" algn="l">
              <a:buFont typeface="Arial"/>
              <a:buChar char="•"/>
            </a:pPr>
            <a:r>
              <a:rPr lang="en" dirty="0"/>
              <a:t>Combine BE and FE</a:t>
            </a:r>
          </a:p>
          <a:p>
            <a:pPr marL="285750" indent="-285750" algn="l">
              <a:buFont typeface="Arial"/>
              <a:buChar char="•"/>
            </a:pPr>
            <a:endParaRPr lang="en"/>
          </a:p>
          <a:p>
            <a:pPr marL="0" indent="0" algn="l"/>
            <a:r>
              <a:rPr lang="en" dirty="0"/>
              <a:t>What has been done</a:t>
            </a:r>
          </a:p>
          <a:p>
            <a:pPr marL="285750" indent="-285750" algn="l">
              <a:buFont typeface="Arial,Sans-Serif"/>
              <a:buChar char="•"/>
            </a:pPr>
            <a:r>
              <a:rPr lang="en" dirty="0"/>
              <a:t>Basic components have been created</a:t>
            </a:r>
            <a:endParaRPr lang="en-US" dirty="0"/>
          </a:p>
          <a:p>
            <a:pPr marL="285750" indent="-285750" algn="l">
              <a:buFont typeface="Arial"/>
              <a:buChar char="•"/>
            </a:pPr>
            <a:r>
              <a:rPr lang="en" dirty="0"/>
              <a:t>Worked on the functionalities</a:t>
            </a:r>
          </a:p>
          <a:p>
            <a:pPr marL="0" indent="0" algn="l"/>
            <a:endParaRPr lang="en"/>
          </a:p>
          <a:p>
            <a:pPr marL="0" indent="0" algn="l">
              <a:buFont typeface="Arial"/>
            </a:pPr>
            <a:r>
              <a:rPr lang="en" dirty="0"/>
              <a:t>What will be done</a:t>
            </a:r>
          </a:p>
          <a:p>
            <a:pPr marL="285750" indent="-285750" algn="l">
              <a:buFont typeface="Arial"/>
              <a:buChar char="•"/>
            </a:pPr>
            <a:r>
              <a:rPr lang="en" dirty="0"/>
              <a:t>Connect the frontend to the backend</a:t>
            </a:r>
          </a:p>
          <a:p>
            <a:pPr marL="0" indent="0" algn="l"/>
            <a:endParaRPr lang="en" dirty="0"/>
          </a:p>
          <a:p>
            <a:pPr marL="0" indent="0" algn="l"/>
            <a:endParaRPr lang="en"/>
          </a:p>
        </p:txBody>
      </p:sp>
      <p:pic>
        <p:nvPicPr>
          <p:cNvPr id="2" name="Picture 2">
            <a:extLst>
              <a:ext uri="{FF2B5EF4-FFF2-40B4-BE49-F238E27FC236}">
                <a16:creationId xmlns:a16="http://schemas.microsoft.com/office/drawing/2014/main" id="{DD482CFE-D3DB-7569-2F66-3DC4377C73E2}"/>
              </a:ext>
            </a:extLst>
          </p:cNvPr>
          <p:cNvPicPr>
            <a:picLocks noChangeAspect="1"/>
          </p:cNvPicPr>
          <p:nvPr/>
        </p:nvPicPr>
        <p:blipFill>
          <a:blip r:embed="rId3"/>
          <a:stretch>
            <a:fillRect/>
          </a:stretch>
        </p:blipFill>
        <p:spPr>
          <a:xfrm>
            <a:off x="3246983" y="1494012"/>
            <a:ext cx="5551530" cy="2629929"/>
          </a:xfrm>
          <a:prstGeom prst="rect">
            <a:avLst/>
          </a:prstGeom>
        </p:spPr>
      </p:pic>
    </p:spTree>
    <p:extLst>
      <p:ext uri="{BB962C8B-B14F-4D97-AF65-F5344CB8AC3E}">
        <p14:creationId xmlns:p14="http://schemas.microsoft.com/office/powerpoint/2010/main" val="3911457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8"/>
        <p:cNvGrpSpPr/>
        <p:nvPr/>
      </p:nvGrpSpPr>
      <p:grpSpPr>
        <a:xfrm>
          <a:off x="0" y="0"/>
          <a:ext cx="0" cy="0"/>
          <a:chOff x="0" y="0"/>
          <a:chExt cx="0" cy="0"/>
        </a:xfrm>
      </p:grpSpPr>
      <p:sp>
        <p:nvSpPr>
          <p:cNvPr id="7579" name="Google Shape;7579;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0" name="Google Shape;7580;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2"/>
        <p:cNvGrpSpPr/>
        <p:nvPr/>
      </p:nvGrpSpPr>
      <p:grpSpPr>
        <a:xfrm>
          <a:off x="0" y="0"/>
          <a:ext cx="0" cy="0"/>
          <a:chOff x="0" y="0"/>
          <a:chExt cx="0" cy="0"/>
        </a:xfrm>
      </p:grpSpPr>
      <p:sp>
        <p:nvSpPr>
          <p:cNvPr id="8173" name="Google Shape;8173;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3" name="Google Shape;8483;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3"/>
        <p:cNvGrpSpPr/>
        <p:nvPr/>
      </p:nvGrpSpPr>
      <p:grpSpPr>
        <a:xfrm>
          <a:off x="0" y="0"/>
          <a:ext cx="0" cy="0"/>
          <a:chOff x="0" y="0"/>
          <a:chExt cx="0" cy="0"/>
        </a:xfrm>
      </p:grpSpPr>
      <p:sp>
        <p:nvSpPr>
          <p:cNvPr id="8494" name="Google Shape;8494;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7" name="Google Shape;8517;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Anthony</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Backend</a:t>
            </a:r>
            <a:endParaRPr/>
          </a:p>
        </p:txBody>
      </p:sp>
      <p:sp>
        <p:nvSpPr>
          <p:cNvPr id="772" name="Google Shape;772;p48"/>
          <p:cNvSpPr txBox="1">
            <a:spLocks noGrp="1"/>
          </p:cNvSpPr>
          <p:nvPr>
            <p:ph type="subTitle" idx="4"/>
          </p:nvPr>
        </p:nvSpPr>
        <p:spPr>
          <a:xfrm>
            <a:off x="1331683" y="1564177"/>
            <a:ext cx="6600970" cy="3259075"/>
          </a:xfrm>
          <a:prstGeom prst="rect">
            <a:avLst/>
          </a:prstGeom>
        </p:spPr>
        <p:txBody>
          <a:bodyPr spcFirstLastPara="1" wrap="square" lIns="91425" tIns="91425" rIns="91425" bIns="91425" anchor="t" anchorCtr="0">
            <a:noAutofit/>
          </a:bodyPr>
          <a:lstStyle/>
          <a:p>
            <a:pPr marL="0" lvl="0" indent="0" algn="l">
              <a:spcBef>
                <a:spcPts val="0"/>
              </a:spcBef>
              <a:spcAft>
                <a:spcPts val="0"/>
              </a:spcAft>
            </a:pPr>
            <a:r>
              <a:rPr lang="en" dirty="0"/>
              <a:t>PLAN</a:t>
            </a:r>
            <a:endParaRPr lang="en-US" dirty="0"/>
          </a:p>
          <a:p>
            <a:pPr marL="742950" lvl="1" algn="l">
              <a:lnSpc>
                <a:spcPct val="114999"/>
              </a:lnSpc>
              <a:buFont typeface="Arial"/>
              <a:buChar char="•"/>
            </a:pPr>
            <a:r>
              <a:rPr lang="en" dirty="0"/>
              <a:t>Continue working with Python to implement </a:t>
            </a:r>
            <a:r>
              <a:rPr lang="en" dirty="0" err="1"/>
              <a:t>api</a:t>
            </a:r>
            <a:r>
              <a:rPr lang="en" dirty="0"/>
              <a:t> calls</a:t>
            </a:r>
          </a:p>
          <a:p>
            <a:pPr marL="425450" lvl="1" indent="0" algn="l">
              <a:lnSpc>
                <a:spcPct val="114999"/>
              </a:lnSpc>
            </a:pPr>
            <a:endParaRPr lang="en"/>
          </a:p>
          <a:p>
            <a:pPr marL="0" indent="0" algn="l">
              <a:lnSpc>
                <a:spcPct val="114999"/>
              </a:lnSpc>
            </a:pPr>
            <a:r>
              <a:rPr lang="en" dirty="0"/>
              <a:t>What has been done</a:t>
            </a:r>
          </a:p>
          <a:p>
            <a:pPr marL="742950" lvl="1" algn="l">
              <a:lnSpc>
                <a:spcPct val="114999"/>
              </a:lnSpc>
              <a:buFont typeface="Arial"/>
              <a:buChar char="•"/>
            </a:pPr>
            <a:r>
              <a:rPr lang="en" dirty="0"/>
              <a:t>Assisted with </a:t>
            </a:r>
            <a:r>
              <a:rPr lang="en" dirty="0" err="1"/>
              <a:t>django</a:t>
            </a:r>
            <a:r>
              <a:rPr lang="en" dirty="0"/>
              <a:t> implementation/debugging</a:t>
            </a:r>
          </a:p>
          <a:p>
            <a:pPr marL="742950" lvl="1" algn="l">
              <a:lnSpc>
                <a:spcPct val="114999"/>
              </a:lnSpc>
              <a:buFont typeface="Arial,Sans-Serif"/>
              <a:buChar char="•"/>
            </a:pPr>
            <a:r>
              <a:rPr lang="en" dirty="0"/>
              <a:t>Login &amp; logout functionality for user</a:t>
            </a:r>
          </a:p>
          <a:p>
            <a:pPr marL="742950" lvl="1" algn="l">
              <a:lnSpc>
                <a:spcPct val="114999"/>
              </a:lnSpc>
              <a:buFont typeface="Arial,Sans-Serif"/>
              <a:buChar char="•"/>
            </a:pPr>
            <a:r>
              <a:rPr lang="en" dirty="0"/>
              <a:t>User serializer to help with testing/debugging</a:t>
            </a:r>
          </a:p>
          <a:p>
            <a:pPr marL="425450" lvl="1" indent="0" algn="l">
              <a:lnSpc>
                <a:spcPct val="114999"/>
              </a:lnSpc>
            </a:pPr>
            <a:endParaRPr lang="en"/>
          </a:p>
          <a:p>
            <a:pPr marL="0" indent="0" algn="l">
              <a:lnSpc>
                <a:spcPct val="114999"/>
              </a:lnSpc>
            </a:pPr>
            <a:r>
              <a:rPr lang="en" dirty="0"/>
              <a:t>What will be done</a:t>
            </a:r>
          </a:p>
          <a:p>
            <a:pPr marL="628650" lvl="1" indent="-171450" algn="l">
              <a:lnSpc>
                <a:spcPct val="114999"/>
              </a:lnSpc>
              <a:buFont typeface="Arial"/>
              <a:buChar char="•"/>
            </a:pPr>
            <a:r>
              <a:rPr lang="en" dirty="0"/>
              <a:t>Finish search bar functionality</a:t>
            </a:r>
          </a:p>
          <a:p>
            <a:pPr marL="628650" lvl="1" indent="-171450" algn="l">
              <a:lnSpc>
                <a:spcPct val="114999"/>
              </a:lnSpc>
              <a:buFont typeface="Arial"/>
              <a:buChar char="•"/>
            </a:pPr>
            <a:r>
              <a:rPr lang="en" dirty="0"/>
              <a:t>Assist with music player setup</a:t>
            </a:r>
          </a:p>
        </p:txBody>
      </p:sp>
    </p:spTree>
    <p:extLst>
      <p:ext uri="{BB962C8B-B14F-4D97-AF65-F5344CB8AC3E}">
        <p14:creationId xmlns:p14="http://schemas.microsoft.com/office/powerpoint/2010/main" val="340198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A7CF-155A-F44E-6099-01F02FBC4B56}"/>
              </a:ext>
            </a:extLst>
          </p:cNvPr>
          <p:cNvSpPr>
            <a:spLocks noGrp="1"/>
          </p:cNvSpPr>
          <p:nvPr>
            <p:ph type="title"/>
          </p:nvPr>
        </p:nvSpPr>
        <p:spPr/>
        <p:txBody>
          <a:bodyPr/>
          <a:lstStyle/>
          <a:p>
            <a:r>
              <a:rPr lang="en-US"/>
              <a:t>Anthony</a:t>
            </a:r>
          </a:p>
        </p:txBody>
      </p:sp>
      <p:pic>
        <p:nvPicPr>
          <p:cNvPr id="4" name="Picture 4" descr="Graphical user interface, text, application&#10;&#10;Description automatically generated">
            <a:extLst>
              <a:ext uri="{FF2B5EF4-FFF2-40B4-BE49-F238E27FC236}">
                <a16:creationId xmlns:a16="http://schemas.microsoft.com/office/drawing/2014/main" id="{AA5567D5-D50F-CB6C-5E8A-DF65A0468FE4}"/>
              </a:ext>
            </a:extLst>
          </p:cNvPr>
          <p:cNvPicPr>
            <a:picLocks noChangeAspect="1"/>
          </p:cNvPicPr>
          <p:nvPr/>
        </p:nvPicPr>
        <p:blipFill>
          <a:blip r:embed="rId2"/>
          <a:stretch>
            <a:fillRect/>
          </a:stretch>
        </p:blipFill>
        <p:spPr>
          <a:xfrm>
            <a:off x="742110" y="895819"/>
            <a:ext cx="5016593" cy="2486206"/>
          </a:xfrm>
          <a:prstGeom prst="rect">
            <a:avLst/>
          </a:prstGeom>
        </p:spPr>
      </p:pic>
      <p:pic>
        <p:nvPicPr>
          <p:cNvPr id="5" name="Picture 5">
            <a:extLst>
              <a:ext uri="{FF2B5EF4-FFF2-40B4-BE49-F238E27FC236}">
                <a16:creationId xmlns:a16="http://schemas.microsoft.com/office/drawing/2014/main" id="{1F8183D7-12F8-2055-78B8-AC731C406A5A}"/>
              </a:ext>
            </a:extLst>
          </p:cNvPr>
          <p:cNvPicPr>
            <a:picLocks noChangeAspect="1"/>
          </p:cNvPicPr>
          <p:nvPr/>
        </p:nvPicPr>
        <p:blipFill>
          <a:blip r:embed="rId3"/>
          <a:stretch>
            <a:fillRect/>
          </a:stretch>
        </p:blipFill>
        <p:spPr>
          <a:xfrm>
            <a:off x="742110" y="3276279"/>
            <a:ext cx="2743200" cy="1868665"/>
          </a:xfrm>
          <a:prstGeom prst="rect">
            <a:avLst/>
          </a:prstGeom>
        </p:spPr>
      </p:pic>
      <p:pic>
        <p:nvPicPr>
          <p:cNvPr id="6" name="Picture 6" descr="Text&#10;&#10;Description automatically generated">
            <a:extLst>
              <a:ext uri="{FF2B5EF4-FFF2-40B4-BE49-F238E27FC236}">
                <a16:creationId xmlns:a16="http://schemas.microsoft.com/office/drawing/2014/main" id="{199D3AD4-6B79-BDFA-77BF-D4E8948DC676}"/>
              </a:ext>
            </a:extLst>
          </p:cNvPr>
          <p:cNvPicPr>
            <a:picLocks noChangeAspect="1"/>
          </p:cNvPicPr>
          <p:nvPr/>
        </p:nvPicPr>
        <p:blipFill>
          <a:blip r:embed="rId4"/>
          <a:stretch>
            <a:fillRect/>
          </a:stretch>
        </p:blipFill>
        <p:spPr>
          <a:xfrm>
            <a:off x="4192121" y="2571903"/>
            <a:ext cx="3697100" cy="2277288"/>
          </a:xfrm>
          <a:prstGeom prst="rect">
            <a:avLst/>
          </a:prstGeom>
        </p:spPr>
      </p:pic>
    </p:spTree>
    <p:extLst>
      <p:ext uri="{BB962C8B-B14F-4D97-AF65-F5344CB8AC3E}">
        <p14:creationId xmlns:p14="http://schemas.microsoft.com/office/powerpoint/2010/main" val="220695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Kelly</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Backend</a:t>
            </a:r>
            <a:endParaRPr/>
          </a:p>
        </p:txBody>
      </p:sp>
      <p:sp>
        <p:nvSpPr>
          <p:cNvPr id="772" name="Google Shape;772;p48"/>
          <p:cNvSpPr txBox="1">
            <a:spLocks noGrp="1"/>
          </p:cNvSpPr>
          <p:nvPr>
            <p:ph type="subTitle" idx="4"/>
          </p:nvPr>
        </p:nvSpPr>
        <p:spPr>
          <a:xfrm>
            <a:off x="1331683" y="1564177"/>
            <a:ext cx="5820950" cy="3259075"/>
          </a:xfrm>
          <a:prstGeom prst="rect">
            <a:avLst/>
          </a:prstGeom>
        </p:spPr>
        <p:txBody>
          <a:bodyPr spcFirstLastPara="1" wrap="square" lIns="91425" tIns="91425" rIns="91425" bIns="91425" anchor="t" anchorCtr="0">
            <a:noAutofit/>
          </a:bodyPr>
          <a:lstStyle/>
          <a:p>
            <a:pPr marL="0" lvl="0" indent="0" algn="l">
              <a:spcBef>
                <a:spcPts val="0"/>
              </a:spcBef>
              <a:spcAft>
                <a:spcPts val="0"/>
              </a:spcAft>
            </a:pPr>
            <a:r>
              <a:rPr lang="en" dirty="0"/>
              <a:t>PLAN</a:t>
            </a:r>
            <a:endParaRPr lang="en-US" dirty="0"/>
          </a:p>
          <a:p>
            <a:pPr marL="742950" lvl="1" algn="l">
              <a:lnSpc>
                <a:spcPct val="114999"/>
              </a:lnSpc>
              <a:buFont typeface="Arial"/>
              <a:buChar char="•"/>
            </a:pPr>
            <a:r>
              <a:rPr lang="en"/>
              <a:t>Music</a:t>
            </a:r>
            <a:r>
              <a:rPr lang="en" dirty="0"/>
              <a:t> player &amp; Algorithm</a:t>
            </a:r>
          </a:p>
          <a:p>
            <a:pPr marL="425450" lvl="1" indent="0" algn="l">
              <a:lnSpc>
                <a:spcPct val="114999"/>
              </a:lnSpc>
            </a:pPr>
            <a:endParaRPr lang="en" dirty="0"/>
          </a:p>
          <a:p>
            <a:pPr marL="0" indent="0" algn="l">
              <a:lnSpc>
                <a:spcPct val="114999"/>
              </a:lnSpc>
            </a:pPr>
            <a:r>
              <a:rPr lang="en"/>
              <a:t>What has been done</a:t>
            </a:r>
          </a:p>
          <a:p>
            <a:pPr marL="742950" lvl="1" algn="l">
              <a:lnSpc>
                <a:spcPct val="114999"/>
              </a:lnSpc>
              <a:buFont typeface="Arial"/>
              <a:buChar char="•"/>
            </a:pPr>
            <a:r>
              <a:rPr lang="en" dirty="0"/>
              <a:t>Django backend implemented </a:t>
            </a:r>
          </a:p>
          <a:p>
            <a:pPr marL="742950" lvl="1" algn="l">
              <a:lnSpc>
                <a:spcPct val="114999"/>
              </a:lnSpc>
              <a:buFont typeface="Arial"/>
              <a:buChar char="•"/>
            </a:pPr>
            <a:r>
              <a:rPr lang="en" dirty="0" err="1"/>
              <a:t>Spotifiy</a:t>
            </a:r>
            <a:r>
              <a:rPr lang="en"/>
              <a:t> Authorize &amp; Sessions</a:t>
            </a:r>
            <a:endParaRPr lang="en" dirty="0"/>
          </a:p>
          <a:p>
            <a:pPr marL="742950" lvl="1" algn="l">
              <a:lnSpc>
                <a:spcPct val="114999"/>
              </a:lnSpc>
              <a:buFont typeface="Arial"/>
              <a:buChar char="•"/>
            </a:pPr>
            <a:r>
              <a:rPr lang="en" dirty="0"/>
              <a:t>Test project </a:t>
            </a:r>
          </a:p>
          <a:p>
            <a:pPr marL="425450" lvl="1" indent="0" algn="l">
              <a:lnSpc>
                <a:spcPct val="114999"/>
              </a:lnSpc>
            </a:pPr>
            <a:endParaRPr lang="en"/>
          </a:p>
          <a:p>
            <a:pPr marL="0" indent="0" algn="l">
              <a:lnSpc>
                <a:spcPct val="114999"/>
              </a:lnSpc>
            </a:pPr>
            <a:r>
              <a:rPr lang="en" dirty="0"/>
              <a:t>What will be done</a:t>
            </a:r>
          </a:p>
          <a:p>
            <a:pPr marL="628650" lvl="1" indent="-171450" algn="l">
              <a:lnSpc>
                <a:spcPct val="114999"/>
              </a:lnSpc>
              <a:buFont typeface="Arial"/>
              <a:buChar char="•"/>
            </a:pPr>
            <a:r>
              <a:rPr lang="en"/>
              <a:t>Music player &amp; </a:t>
            </a:r>
            <a:r>
              <a:rPr lang="en" dirty="0"/>
              <a:t>Algorithm</a:t>
            </a:r>
          </a:p>
        </p:txBody>
      </p:sp>
      <p:pic>
        <p:nvPicPr>
          <p:cNvPr id="2" name="Picture 2">
            <a:extLst>
              <a:ext uri="{FF2B5EF4-FFF2-40B4-BE49-F238E27FC236}">
                <a16:creationId xmlns:a16="http://schemas.microsoft.com/office/drawing/2014/main" id="{A187F030-F5B2-B88C-BD8A-78340DFFCD7F}"/>
              </a:ext>
            </a:extLst>
          </p:cNvPr>
          <p:cNvPicPr>
            <a:picLocks noChangeAspect="1"/>
          </p:cNvPicPr>
          <p:nvPr/>
        </p:nvPicPr>
        <p:blipFill>
          <a:blip r:embed="rId3"/>
          <a:stretch>
            <a:fillRect/>
          </a:stretch>
        </p:blipFill>
        <p:spPr>
          <a:xfrm>
            <a:off x="5407819" y="1533620"/>
            <a:ext cx="3321844" cy="1661922"/>
          </a:xfrm>
          <a:prstGeom prst="rect">
            <a:avLst/>
          </a:prstGeom>
        </p:spPr>
      </p:pic>
    </p:spTree>
    <p:extLst>
      <p:ext uri="{BB962C8B-B14F-4D97-AF65-F5344CB8AC3E}">
        <p14:creationId xmlns:p14="http://schemas.microsoft.com/office/powerpoint/2010/main" val="259373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Kelly</a:t>
            </a:r>
            <a:endParaRPr/>
          </a:p>
        </p:txBody>
      </p:sp>
      <p:sp>
        <p:nvSpPr>
          <p:cNvPr id="771" name="Google Shape;771;p48"/>
          <p:cNvSpPr txBox="1">
            <a:spLocks noGrp="1"/>
          </p:cNvSpPr>
          <p:nvPr>
            <p:ph type="subTitle" idx="3"/>
          </p:nvPr>
        </p:nvSpPr>
        <p:spPr>
          <a:xfrm>
            <a:off x="756494" y="1120494"/>
            <a:ext cx="2486100" cy="357000"/>
          </a:xfrm>
          <a:prstGeom prst="rect">
            <a:avLst/>
          </a:prstGeom>
        </p:spPr>
        <p:txBody>
          <a:bodyPr spcFirstLastPara="1" wrap="square" lIns="91425" tIns="91425" rIns="91425" bIns="91425" anchor="ctr" anchorCtr="0">
            <a:noAutofit/>
          </a:bodyPr>
          <a:lstStyle/>
          <a:p>
            <a:pPr marL="0" indent="0"/>
            <a:r>
              <a:rPr lang="en"/>
              <a:t>Backend</a:t>
            </a:r>
            <a:endParaRPr/>
          </a:p>
        </p:txBody>
      </p:sp>
      <p:sp>
        <p:nvSpPr>
          <p:cNvPr id="772" name="Google Shape;772;p48"/>
          <p:cNvSpPr txBox="1">
            <a:spLocks noGrp="1"/>
          </p:cNvSpPr>
          <p:nvPr>
            <p:ph type="subTitle" idx="4"/>
          </p:nvPr>
        </p:nvSpPr>
        <p:spPr>
          <a:xfrm>
            <a:off x="1331683" y="1564177"/>
            <a:ext cx="5820950" cy="3259075"/>
          </a:xfrm>
          <a:prstGeom prst="rect">
            <a:avLst/>
          </a:prstGeom>
        </p:spPr>
        <p:txBody>
          <a:bodyPr spcFirstLastPara="1" wrap="square" lIns="91425" tIns="91425" rIns="91425" bIns="91425" anchor="t" anchorCtr="0">
            <a:noAutofit/>
          </a:bodyPr>
          <a:lstStyle/>
          <a:p>
            <a:pPr marL="0" lvl="0" indent="0" algn="l">
              <a:spcBef>
                <a:spcPts val="0"/>
              </a:spcBef>
              <a:spcAft>
                <a:spcPts val="0"/>
              </a:spcAft>
            </a:pPr>
            <a:r>
              <a:rPr lang="en" dirty="0"/>
              <a:t>PLAN</a:t>
            </a:r>
            <a:endParaRPr lang="en-US" dirty="0"/>
          </a:p>
          <a:p>
            <a:pPr marL="742950" lvl="1" algn="l">
              <a:lnSpc>
                <a:spcPct val="114999"/>
              </a:lnSpc>
              <a:buFont typeface="Arial"/>
              <a:buChar char="•"/>
            </a:pPr>
            <a:r>
              <a:rPr lang="en" dirty="0"/>
              <a:t>Music player &amp; Algorithm</a:t>
            </a:r>
          </a:p>
          <a:p>
            <a:pPr marL="425450" lvl="1" indent="0" algn="l">
              <a:lnSpc>
                <a:spcPct val="114999"/>
              </a:lnSpc>
            </a:pPr>
            <a:endParaRPr lang="en"/>
          </a:p>
          <a:p>
            <a:pPr marL="0" indent="0" algn="l">
              <a:lnSpc>
                <a:spcPct val="114999"/>
              </a:lnSpc>
            </a:pPr>
            <a:r>
              <a:rPr lang="en" dirty="0"/>
              <a:t>What has been done</a:t>
            </a:r>
          </a:p>
          <a:p>
            <a:pPr marL="742950" lvl="1" algn="l">
              <a:lnSpc>
                <a:spcPct val="114999"/>
              </a:lnSpc>
              <a:buFont typeface="Arial"/>
              <a:buChar char="•"/>
            </a:pPr>
            <a:r>
              <a:rPr lang="en" dirty="0"/>
              <a:t>Django backend implemented </a:t>
            </a:r>
          </a:p>
          <a:p>
            <a:pPr marL="742950" lvl="1" algn="l">
              <a:lnSpc>
                <a:spcPct val="114999"/>
              </a:lnSpc>
              <a:buFont typeface="Arial"/>
              <a:buChar char="•"/>
            </a:pPr>
            <a:r>
              <a:rPr lang="en" dirty="0"/>
              <a:t>Create Test project </a:t>
            </a:r>
          </a:p>
          <a:p>
            <a:pPr marL="425450" lvl="1" indent="0" algn="l">
              <a:lnSpc>
                <a:spcPct val="114999"/>
              </a:lnSpc>
            </a:pPr>
            <a:endParaRPr lang="en"/>
          </a:p>
          <a:p>
            <a:pPr marL="0" indent="0" algn="l">
              <a:lnSpc>
                <a:spcPct val="114999"/>
              </a:lnSpc>
            </a:pPr>
            <a:r>
              <a:rPr lang="en" dirty="0"/>
              <a:t>What will be done</a:t>
            </a:r>
          </a:p>
          <a:p>
            <a:pPr marL="628650" lvl="1" indent="-171450" algn="l">
              <a:lnSpc>
                <a:spcPct val="114999"/>
              </a:lnSpc>
              <a:buFont typeface="Arial"/>
              <a:buChar char="•"/>
            </a:pPr>
            <a:r>
              <a:rPr lang="en" dirty="0"/>
              <a:t>Implementing music player</a:t>
            </a:r>
          </a:p>
          <a:p>
            <a:pPr marL="628650" lvl="1" indent="-171450" algn="l">
              <a:lnSpc>
                <a:spcPct val="114999"/>
              </a:lnSpc>
              <a:buFont typeface="Arial"/>
              <a:buChar char="•"/>
            </a:pPr>
            <a:r>
              <a:rPr lang="en" dirty="0" err="1"/>
              <a:t>Algorithmn</a:t>
            </a:r>
          </a:p>
        </p:txBody>
      </p:sp>
      <p:pic>
        <p:nvPicPr>
          <p:cNvPr id="2" name="Picture 2">
            <a:extLst>
              <a:ext uri="{FF2B5EF4-FFF2-40B4-BE49-F238E27FC236}">
                <a16:creationId xmlns:a16="http://schemas.microsoft.com/office/drawing/2014/main" id="{A187F030-F5B2-B88C-BD8A-78340DFFCD7F}"/>
              </a:ext>
            </a:extLst>
          </p:cNvPr>
          <p:cNvPicPr>
            <a:picLocks noChangeAspect="1"/>
          </p:cNvPicPr>
          <p:nvPr/>
        </p:nvPicPr>
        <p:blipFill>
          <a:blip r:embed="rId3"/>
          <a:stretch>
            <a:fillRect/>
          </a:stretch>
        </p:blipFill>
        <p:spPr>
          <a:xfrm>
            <a:off x="5407819" y="1533620"/>
            <a:ext cx="3321844" cy="1661922"/>
          </a:xfrm>
          <a:prstGeom prst="rect">
            <a:avLst/>
          </a:prstGeom>
        </p:spPr>
      </p:pic>
    </p:spTree>
    <p:extLst>
      <p:ext uri="{BB962C8B-B14F-4D97-AF65-F5344CB8AC3E}">
        <p14:creationId xmlns:p14="http://schemas.microsoft.com/office/powerpoint/2010/main" val="2988088214"/>
      </p:ext>
    </p:extLst>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53</Slides>
  <Notes>52</Notes>
  <HiddenSlides>0</HiddenSlide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Aquatic and Physical Therapy Center by Slidesgo</vt:lpstr>
      <vt:lpstr>Slidesgo Final Pages</vt:lpstr>
      <vt:lpstr>Sprint 2 Update</vt:lpstr>
      <vt:lpstr>LOST</vt:lpstr>
      <vt:lpstr>Sprints</vt:lpstr>
      <vt:lpstr>Kylie</vt:lpstr>
      <vt:lpstr>Cristina</vt:lpstr>
      <vt:lpstr>Anthony</vt:lpstr>
      <vt:lpstr>Anthony</vt:lpstr>
      <vt:lpstr>Kelly</vt:lpstr>
      <vt:lpstr>Kelly</vt:lpstr>
      <vt:lpstr>Masrur</vt:lpstr>
      <vt:lpstr>Masrur</vt:lpstr>
      <vt:lpstr>Thank You</vt:lpstr>
      <vt:lpstr>PowerPoint Presentation</vt:lpstr>
      <vt:lpstr>—Someone Famous</vt:lpstr>
      <vt:lpstr>20,000</vt:lpstr>
      <vt:lpstr>Our Statistics</vt:lpstr>
      <vt:lpstr>Brief Story</vt:lpstr>
      <vt:lpstr>Milestones Reached</vt:lpstr>
      <vt:lpstr>Our Process</vt:lpstr>
      <vt:lpstr>Patient Care</vt:lpstr>
      <vt:lpstr>Our Process</vt:lpstr>
      <vt:lpstr>Services</vt:lpstr>
      <vt:lpstr>Areas we cover</vt:lpstr>
      <vt:lpstr>Desktop Software</vt:lpstr>
      <vt:lpstr>Patient Satisfaction</vt:lpstr>
      <vt:lpstr>Testimonial</vt:lpstr>
      <vt:lpstr>Quality improvement measures</vt:lpstr>
      <vt:lpstr>Awesome Words</vt:lpstr>
      <vt:lpstr>Location Center</vt:lpstr>
      <vt:lpstr>Awards</vt:lpstr>
      <vt:lpstr>Our Team</vt:lpstr>
      <vt:lpstr>Thanks</vt:lpstr>
      <vt:lpstr>Alternative Resources</vt:lpstr>
      <vt:lpstr>Alternative Resources</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cp:revision>70</cp:revision>
  <dcterms:modified xsi:type="dcterms:W3CDTF">2022-03-29T21:37:53Z</dcterms:modified>
</cp:coreProperties>
</file>